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0" r:id="rId2"/>
  </p:sldMasterIdLst>
  <p:notesMasterIdLst>
    <p:notesMasterId r:id="rId21"/>
  </p:notesMasterIdLst>
  <p:sldIdLst>
    <p:sldId id="256" r:id="rId3"/>
    <p:sldId id="257" r:id="rId4"/>
    <p:sldId id="336" r:id="rId5"/>
    <p:sldId id="258" r:id="rId6"/>
    <p:sldId id="260" r:id="rId7"/>
    <p:sldId id="337" r:id="rId8"/>
    <p:sldId id="334" r:id="rId9"/>
    <p:sldId id="261" r:id="rId10"/>
    <p:sldId id="262" r:id="rId11"/>
    <p:sldId id="263" r:id="rId12"/>
    <p:sldId id="264" r:id="rId13"/>
    <p:sldId id="265" r:id="rId14"/>
    <p:sldId id="332" r:id="rId15"/>
    <p:sldId id="267" r:id="rId16"/>
    <p:sldId id="268" r:id="rId17"/>
    <p:sldId id="270" r:id="rId18"/>
    <p:sldId id="269" r:id="rId19"/>
    <p:sldId id="271" r:id="rId20"/>
  </p:sldIdLst>
  <p:sldSz cx="9144000" cy="5143500" type="screen16x9"/>
  <p:notesSz cx="6858000" cy="9144000"/>
  <p:embeddedFontLst>
    <p:embeddedFont>
      <p:font typeface="Franklin Gothic Medium" panose="020B0603020102020204" pitchFamily="34" charset="0"/>
      <p:regular r:id="rId22"/>
      <p:italic r:id="rId23"/>
    </p:embeddedFont>
    <p:embeddedFont>
      <p:font typeface="Georgia" panose="02040502050405020303" pitchFamily="18" charset="0"/>
      <p:regular r:id="rId24"/>
      <p:bold r:id="rId25"/>
      <p:italic r:id="rId26"/>
      <p:boldItalic r:id="rId27"/>
    </p:embeddedFont>
    <p:embeddedFont>
      <p:font typeface="Nunito" panose="020B0604020202020204" charset="0"/>
      <p:regular r:id="rId28"/>
      <p:bold r:id="rId29"/>
      <p:italic r:id="rId30"/>
      <p:boldItalic r:id="rId31"/>
    </p:embeddedFont>
    <p:embeddedFont>
      <p:font typeface="Roboto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CF44EC5-DBC9-DD7E-079F-9F96221D0B64}" name="Benitez, Clarissa (ycv3fh)" initials="BC" userId="S::ycv3fh@virginia.edu::6121676e-5b92-4934-b71e-50bf7354ede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70F"/>
    <a:srgbClr val="FC0804"/>
    <a:srgbClr val="181818"/>
    <a:srgbClr val="FFFFFF"/>
    <a:srgbClr val="ABDBDB"/>
    <a:srgbClr val="FF0000"/>
    <a:srgbClr val="BE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01B47F-523D-0D6B-6B52-83B5788816BB}" v="457" dt="2025-08-06T19:14:12.980"/>
    <p1510:client id="{B26F3C1E-31BA-8644-8561-85276FD33F05}" v="2499" dt="2025-08-06T23:23:17.993"/>
    <p1510:client id="{D389B59B-FE4F-364F-9A3D-446FD89E391F}" v="1716" dt="2025-08-05T23:24:07.039"/>
  </p1510:revLst>
</p1510:revInfo>
</file>

<file path=ppt/tableStyles.xml><?xml version="1.0" encoding="utf-8"?>
<a:tblStyleLst xmlns:a="http://schemas.openxmlformats.org/drawingml/2006/main" def="{36EEFD50-2FF8-4267-90BC-EA3E03F6FA86}">
  <a:tblStyle styleId="{36EEFD50-2FF8-4267-90BC-EA3E03F6FA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microsoft.com/office/2018/10/relationships/authors" Target="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itez, Clarissa (ycv3fh)" userId="S::ycv3fh@virginia.edu::6121676e-5b92-4934-b71e-50bf7354edec" providerId="AD" clId="Web-{52E3D30B-AA35-5D82-4E30-4BCE76DDEED1}"/>
    <pc:docChg chg="modSld">
      <pc:chgData name="Benitez, Clarissa (ycv3fh)" userId="S::ycv3fh@virginia.edu::6121676e-5b92-4934-b71e-50bf7354edec" providerId="AD" clId="Web-{52E3D30B-AA35-5D82-4E30-4BCE76DDEED1}" dt="2025-08-04T23:28:44.449" v="7" actId="1076"/>
      <pc:docMkLst>
        <pc:docMk/>
      </pc:docMkLst>
      <pc:sldChg chg="addSp delSp modSp">
        <pc:chgData name="Benitez, Clarissa (ycv3fh)" userId="S::ycv3fh@virginia.edu::6121676e-5b92-4934-b71e-50bf7354edec" providerId="AD" clId="Web-{52E3D30B-AA35-5D82-4E30-4BCE76DDEED1}" dt="2025-08-04T23:28:44.449" v="7" actId="1076"/>
        <pc:sldMkLst>
          <pc:docMk/>
          <pc:sldMk cId="0" sldId="260"/>
        </pc:sldMkLst>
        <pc:spChg chg="mod">
          <ac:chgData name="Benitez, Clarissa (ycv3fh)" userId="S::ycv3fh@virginia.edu::6121676e-5b92-4934-b71e-50bf7354edec" providerId="AD" clId="Web-{52E3D30B-AA35-5D82-4E30-4BCE76DDEED1}" dt="2025-08-04T23:27:38.196" v="1" actId="14100"/>
          <ac:spMkLst>
            <pc:docMk/>
            <pc:sldMk cId="0" sldId="260"/>
            <ac:spMk id="352" creationId="{00000000-0000-0000-0000-000000000000}"/>
          </ac:spMkLst>
        </pc:spChg>
        <pc:picChg chg="add mod">
          <ac:chgData name="Benitez, Clarissa (ycv3fh)" userId="S::ycv3fh@virginia.edu::6121676e-5b92-4934-b71e-50bf7354edec" providerId="AD" clId="Web-{52E3D30B-AA35-5D82-4E30-4BCE76DDEED1}" dt="2025-08-04T23:28:44.449" v="7" actId="1076"/>
          <ac:picMkLst>
            <pc:docMk/>
            <pc:sldMk cId="0" sldId="260"/>
            <ac:picMk id="3" creationId="{2FCDEAF6-5BC4-5CF1-6DA4-2C42883ACA27}"/>
          </ac:picMkLst>
        </pc:picChg>
        <pc:picChg chg="mod">
          <ac:chgData name="Benitez, Clarissa (ycv3fh)" userId="S::ycv3fh@virginia.edu::6121676e-5b92-4934-b71e-50bf7354edec" providerId="AD" clId="Web-{52E3D30B-AA35-5D82-4E30-4BCE76DDEED1}" dt="2025-08-04T23:28:20.636" v="2" actId="1076"/>
          <ac:picMkLst>
            <pc:docMk/>
            <pc:sldMk cId="0" sldId="260"/>
            <ac:picMk id="351" creationId="{00000000-0000-0000-0000-000000000000}"/>
          </ac:picMkLst>
        </pc:picChg>
        <pc:picChg chg="del">
          <ac:chgData name="Benitez, Clarissa (ycv3fh)" userId="S::ycv3fh@virginia.edu::6121676e-5b92-4934-b71e-50bf7354edec" providerId="AD" clId="Web-{52E3D30B-AA35-5D82-4E30-4BCE76DDEED1}" dt="2025-08-04T23:27:32.727" v="0"/>
          <ac:picMkLst>
            <pc:docMk/>
            <pc:sldMk cId="0" sldId="260"/>
            <ac:picMk id="354" creationId="{00000000-0000-0000-0000-000000000000}"/>
          </ac:picMkLst>
        </pc:picChg>
      </pc:sldChg>
    </pc:docChg>
  </pc:docChgLst>
  <pc:docChgLst>
    <pc:chgData name="Benitez, Clarissa (ycv3fh)" userId="S::ycv3fh@virginia.edu::6121676e-5b92-4934-b71e-50bf7354edec" providerId="AD" clId="Web-{F85397FF-C1CD-E524-3882-48944A3F8CC7}"/>
    <pc:docChg chg="mod modSld">
      <pc:chgData name="Benitez, Clarissa (ycv3fh)" userId="S::ycv3fh@virginia.edu::6121676e-5b92-4934-b71e-50bf7354edec" providerId="AD" clId="Web-{F85397FF-C1CD-E524-3882-48944A3F8CC7}" dt="2025-08-05T02:56:08.935" v="235" actId="20577"/>
      <pc:docMkLst>
        <pc:docMk/>
      </pc:docMkLst>
      <pc:sldChg chg="modSp">
        <pc:chgData name="Benitez, Clarissa (ycv3fh)" userId="S::ycv3fh@virginia.edu::6121676e-5b92-4934-b71e-50bf7354edec" providerId="AD" clId="Web-{F85397FF-C1CD-E524-3882-48944A3F8CC7}" dt="2025-08-05T02:11:06.370" v="124" actId="20577"/>
        <pc:sldMkLst>
          <pc:docMk/>
          <pc:sldMk cId="0" sldId="257"/>
        </pc:sldMkLst>
        <pc:spChg chg="mod">
          <ac:chgData name="Benitez, Clarissa (ycv3fh)" userId="S::ycv3fh@virginia.edu::6121676e-5b92-4934-b71e-50bf7354edec" providerId="AD" clId="Web-{F85397FF-C1CD-E524-3882-48944A3F8CC7}" dt="2025-08-05T02:11:06.370" v="124" actId="20577"/>
          <ac:spMkLst>
            <pc:docMk/>
            <pc:sldMk cId="0" sldId="257"/>
            <ac:spMk id="328" creationId="{00000000-0000-0000-0000-000000000000}"/>
          </ac:spMkLst>
        </pc:spChg>
      </pc:sldChg>
      <pc:sldChg chg="addSp delSp modSp">
        <pc:chgData name="Benitez, Clarissa (ycv3fh)" userId="S::ycv3fh@virginia.edu::6121676e-5b92-4934-b71e-50bf7354edec" providerId="AD" clId="Web-{F85397FF-C1CD-E524-3882-48944A3F8CC7}" dt="2025-08-05T02:43:49.427" v="133"/>
        <pc:sldMkLst>
          <pc:docMk/>
          <pc:sldMk cId="0" sldId="260"/>
        </pc:sldMkLst>
        <pc:picChg chg="mod">
          <ac:chgData name="Benitez, Clarissa (ycv3fh)" userId="S::ycv3fh@virginia.edu::6121676e-5b92-4934-b71e-50bf7354edec" providerId="AD" clId="Web-{F85397FF-C1CD-E524-3882-48944A3F8CC7}" dt="2025-08-05T01:02:58.380" v="4" actId="1076"/>
          <ac:picMkLst>
            <pc:docMk/>
            <pc:sldMk cId="0" sldId="260"/>
            <ac:picMk id="2" creationId="{5BBA1204-1FE0-048A-27CB-D49F8307D433}"/>
          </ac:picMkLst>
        </pc:picChg>
        <pc:picChg chg="del">
          <ac:chgData name="Benitez, Clarissa (ycv3fh)" userId="S::ycv3fh@virginia.edu::6121676e-5b92-4934-b71e-50bf7354edec" providerId="AD" clId="Web-{F85397FF-C1CD-E524-3882-48944A3F8CC7}" dt="2025-08-05T01:02:32.004" v="0"/>
          <ac:picMkLst>
            <pc:docMk/>
            <pc:sldMk cId="0" sldId="260"/>
            <ac:picMk id="3" creationId="{2FCDEAF6-5BC4-5CF1-6DA4-2C42883ACA27}"/>
          </ac:picMkLst>
        </pc:picChg>
        <pc:picChg chg="add del mod">
          <ac:chgData name="Benitez, Clarissa (ycv3fh)" userId="S::ycv3fh@virginia.edu::6121676e-5b92-4934-b71e-50bf7354edec" providerId="AD" clId="Web-{F85397FF-C1CD-E524-3882-48944A3F8CC7}" dt="2025-08-05T02:38:11.657" v="130"/>
          <ac:picMkLst>
            <pc:docMk/>
            <pc:sldMk cId="0" sldId="260"/>
            <ac:picMk id="3" creationId="{87A51F51-5CC5-BCD4-06A9-DE2218562C33}"/>
          </ac:picMkLst>
        </pc:picChg>
        <pc:picChg chg="add del mod">
          <ac:chgData name="Benitez, Clarissa (ycv3fh)" userId="S::ycv3fh@virginia.edu::6121676e-5b92-4934-b71e-50bf7354edec" providerId="AD" clId="Web-{F85397FF-C1CD-E524-3882-48944A3F8CC7}" dt="2025-08-05T02:37:41.078" v="125"/>
          <ac:picMkLst>
            <pc:docMk/>
            <pc:sldMk cId="0" sldId="260"/>
            <ac:picMk id="4" creationId="{2FCFCC4B-6DD7-0903-460F-91BA1341736C}"/>
          </ac:picMkLst>
        </pc:picChg>
        <pc:picChg chg="add del mod">
          <ac:chgData name="Benitez, Clarissa (ycv3fh)" userId="S::ycv3fh@virginia.edu::6121676e-5b92-4934-b71e-50bf7354edec" providerId="AD" clId="Web-{F85397FF-C1CD-E524-3882-48944A3F8CC7}" dt="2025-08-05T02:43:49.427" v="133"/>
          <ac:picMkLst>
            <pc:docMk/>
            <pc:sldMk cId="0" sldId="260"/>
            <ac:picMk id="5" creationId="{67CDA0DB-3866-F552-D627-344BA33966E9}"/>
          </ac:picMkLst>
        </pc:picChg>
      </pc:sldChg>
      <pc:sldChg chg="modSp">
        <pc:chgData name="Benitez, Clarissa (ycv3fh)" userId="S::ycv3fh@virginia.edu::6121676e-5b92-4934-b71e-50bf7354edec" providerId="AD" clId="Web-{F85397FF-C1CD-E524-3882-48944A3F8CC7}" dt="2025-08-05T02:56:08.935" v="235" actId="20577"/>
        <pc:sldMkLst>
          <pc:docMk/>
          <pc:sldMk cId="0" sldId="269"/>
        </pc:sldMkLst>
        <pc:spChg chg="mod">
          <ac:chgData name="Benitez, Clarissa (ycv3fh)" userId="S::ycv3fh@virginia.edu::6121676e-5b92-4934-b71e-50bf7354edec" providerId="AD" clId="Web-{F85397FF-C1CD-E524-3882-48944A3F8CC7}" dt="2025-08-05T02:56:08.935" v="235" actId="20577"/>
          <ac:spMkLst>
            <pc:docMk/>
            <pc:sldMk cId="0" sldId="269"/>
            <ac:spMk id="589" creationId="{00000000-0000-0000-0000-000000000000}"/>
          </ac:spMkLst>
        </pc:spChg>
      </pc:sldChg>
      <pc:sldChg chg="modSp">
        <pc:chgData name="Benitez, Clarissa (ycv3fh)" userId="S::ycv3fh@virginia.edu::6121676e-5b92-4934-b71e-50bf7354edec" providerId="AD" clId="Web-{F85397FF-C1CD-E524-3882-48944A3F8CC7}" dt="2025-08-05T02:51:49.199" v="161" actId="20577"/>
        <pc:sldMkLst>
          <pc:docMk/>
          <pc:sldMk cId="1598762172" sldId="336"/>
        </pc:sldMkLst>
        <pc:spChg chg="mod">
          <ac:chgData name="Benitez, Clarissa (ycv3fh)" userId="S::ycv3fh@virginia.edu::6121676e-5b92-4934-b71e-50bf7354edec" providerId="AD" clId="Web-{F85397FF-C1CD-E524-3882-48944A3F8CC7}" dt="2025-08-05T02:51:49.199" v="161" actId="20577"/>
          <ac:spMkLst>
            <pc:docMk/>
            <pc:sldMk cId="1598762172" sldId="336"/>
            <ac:spMk id="346" creationId="{835A6CAB-7DCC-2523-9A88-A03AF9CFE7AE}"/>
          </ac:spMkLst>
        </pc:spChg>
      </pc:sldChg>
    </pc:docChg>
  </pc:docChgLst>
  <pc:docChgLst>
    <pc:chgData name="Benitez, Clarissa (ycv3fh)" userId="S::ycv3fh@virginia.edu::6121676e-5b92-4934-b71e-50bf7354edec" providerId="AD" clId="Web-{32D45D42-9F92-0540-20A8-0E97FF7D069A}"/>
    <pc:docChg chg="addSld delSld modSld sldOrd">
      <pc:chgData name="Benitez, Clarissa (ycv3fh)" userId="S::ycv3fh@virginia.edu::6121676e-5b92-4934-b71e-50bf7354edec" providerId="AD" clId="Web-{32D45D42-9F92-0540-20A8-0E97FF7D069A}" dt="2025-08-04T21:31:24.436" v="1354" actId="20577"/>
      <pc:docMkLst>
        <pc:docMk/>
      </pc:docMkLst>
      <pc:sldChg chg="modSp">
        <pc:chgData name="Benitez, Clarissa (ycv3fh)" userId="S::ycv3fh@virginia.edu::6121676e-5b92-4934-b71e-50bf7354edec" providerId="AD" clId="Web-{32D45D42-9F92-0540-20A8-0E97FF7D069A}" dt="2025-08-04T21:21:44.090" v="1201" actId="20577"/>
        <pc:sldMkLst>
          <pc:docMk/>
          <pc:sldMk cId="0" sldId="256"/>
        </pc:sldMkLst>
        <pc:spChg chg="mod">
          <ac:chgData name="Benitez, Clarissa (ycv3fh)" userId="S::ycv3fh@virginia.edu::6121676e-5b92-4934-b71e-50bf7354edec" providerId="AD" clId="Web-{32D45D42-9F92-0540-20A8-0E97FF7D069A}" dt="2025-08-04T21:21:34.918" v="1199" actId="20577"/>
          <ac:spMkLst>
            <pc:docMk/>
            <pc:sldMk cId="0" sldId="256"/>
            <ac:spMk id="319" creationId="{00000000-0000-0000-0000-000000000000}"/>
          </ac:spMkLst>
        </pc:spChg>
        <pc:spChg chg="mod">
          <ac:chgData name="Benitez, Clarissa (ycv3fh)" userId="S::ycv3fh@virginia.edu::6121676e-5b92-4934-b71e-50bf7354edec" providerId="AD" clId="Web-{32D45D42-9F92-0540-20A8-0E97FF7D069A}" dt="2025-08-04T21:21:44.090" v="1201" actId="20577"/>
          <ac:spMkLst>
            <pc:docMk/>
            <pc:sldMk cId="0" sldId="256"/>
            <ac:spMk id="320" creationId="{00000000-0000-0000-0000-000000000000}"/>
          </ac:spMkLst>
        </pc:spChg>
      </pc:sldChg>
      <pc:sldChg chg="modSp">
        <pc:chgData name="Benitez, Clarissa (ycv3fh)" userId="S::ycv3fh@virginia.edu::6121676e-5b92-4934-b71e-50bf7354edec" providerId="AD" clId="Web-{32D45D42-9F92-0540-20A8-0E97FF7D069A}" dt="2025-08-04T21:31:24.436" v="1354" actId="20577"/>
        <pc:sldMkLst>
          <pc:docMk/>
          <pc:sldMk cId="0" sldId="257"/>
        </pc:sldMkLst>
        <pc:spChg chg="mod">
          <ac:chgData name="Benitez, Clarissa (ycv3fh)" userId="S::ycv3fh@virginia.edu::6121676e-5b92-4934-b71e-50bf7354edec" providerId="AD" clId="Web-{32D45D42-9F92-0540-20A8-0E97FF7D069A}" dt="2025-08-04T21:29:40.473" v="1348" actId="1076"/>
          <ac:spMkLst>
            <pc:docMk/>
            <pc:sldMk cId="0" sldId="257"/>
            <ac:spMk id="326" creationId="{00000000-0000-0000-0000-000000000000}"/>
          </ac:spMkLst>
        </pc:spChg>
        <pc:spChg chg="mod">
          <ac:chgData name="Benitez, Clarissa (ycv3fh)" userId="S::ycv3fh@virginia.edu::6121676e-5b92-4934-b71e-50bf7354edec" providerId="AD" clId="Web-{32D45D42-9F92-0540-20A8-0E97FF7D069A}" dt="2025-08-04T21:29:44.848" v="1349" actId="1076"/>
          <ac:spMkLst>
            <pc:docMk/>
            <pc:sldMk cId="0" sldId="257"/>
            <ac:spMk id="327" creationId="{00000000-0000-0000-0000-000000000000}"/>
          </ac:spMkLst>
        </pc:spChg>
        <pc:spChg chg="mod">
          <ac:chgData name="Benitez, Clarissa (ycv3fh)" userId="S::ycv3fh@virginia.edu::6121676e-5b92-4934-b71e-50bf7354edec" providerId="AD" clId="Web-{32D45D42-9F92-0540-20A8-0E97FF7D069A}" dt="2025-08-04T21:31:24.436" v="1354" actId="20577"/>
          <ac:spMkLst>
            <pc:docMk/>
            <pc:sldMk cId="0" sldId="257"/>
            <ac:spMk id="328" creationId="{00000000-0000-0000-0000-000000000000}"/>
          </ac:spMkLst>
        </pc:spChg>
      </pc:sldChg>
      <pc:sldChg chg="addSp delSp modSp">
        <pc:chgData name="Benitez, Clarissa (ycv3fh)" userId="S::ycv3fh@virginia.edu::6121676e-5b92-4934-b71e-50bf7354edec" providerId="AD" clId="Web-{32D45D42-9F92-0540-20A8-0E97FF7D069A}" dt="2025-08-04T20:04:50.026" v="149" actId="20577"/>
        <pc:sldMkLst>
          <pc:docMk/>
          <pc:sldMk cId="0" sldId="267"/>
        </pc:sldMkLst>
        <pc:spChg chg="add del mod">
          <ac:chgData name="Benitez, Clarissa (ycv3fh)" userId="S::ycv3fh@virginia.edu::6121676e-5b92-4934-b71e-50bf7354edec" providerId="AD" clId="Web-{32D45D42-9F92-0540-20A8-0E97FF7D069A}" dt="2025-08-04T19:29:41.030" v="2"/>
          <ac:spMkLst>
            <pc:docMk/>
            <pc:sldMk cId="0" sldId="267"/>
            <ac:spMk id="2" creationId="{03C6ED73-A845-F3F8-B298-A56463AE055A}"/>
          </ac:spMkLst>
        </pc:spChg>
        <pc:spChg chg="add mod">
          <ac:chgData name="Benitez, Clarissa (ycv3fh)" userId="S::ycv3fh@virginia.edu::6121676e-5b92-4934-b71e-50bf7354edec" providerId="AD" clId="Web-{32D45D42-9F92-0540-20A8-0E97FF7D069A}" dt="2025-08-04T20:04:50.026" v="149" actId="20577"/>
          <ac:spMkLst>
            <pc:docMk/>
            <pc:sldMk cId="0" sldId="267"/>
            <ac:spMk id="3" creationId="{A088C3BA-A890-DBD1-CD0E-F901E6CBCEFC}"/>
          </ac:spMkLst>
        </pc:spChg>
      </pc:sldChg>
      <pc:sldChg chg="modSp">
        <pc:chgData name="Benitez, Clarissa (ycv3fh)" userId="S::ycv3fh@virginia.edu::6121676e-5b92-4934-b71e-50bf7354edec" providerId="AD" clId="Web-{32D45D42-9F92-0540-20A8-0E97FF7D069A}" dt="2025-08-04T20:05:25.402" v="154" actId="20577"/>
        <pc:sldMkLst>
          <pc:docMk/>
          <pc:sldMk cId="0" sldId="268"/>
        </pc:sldMkLst>
        <pc:spChg chg="mod">
          <ac:chgData name="Benitez, Clarissa (ycv3fh)" userId="S::ycv3fh@virginia.edu::6121676e-5b92-4934-b71e-50bf7354edec" providerId="AD" clId="Web-{32D45D42-9F92-0540-20A8-0E97FF7D069A}" dt="2025-08-04T20:05:25.402" v="154" actId="20577"/>
          <ac:spMkLst>
            <pc:docMk/>
            <pc:sldMk cId="0" sldId="268"/>
            <ac:spMk id="580" creationId="{00000000-0000-0000-0000-000000000000}"/>
          </ac:spMkLst>
        </pc:spChg>
      </pc:sldChg>
      <pc:sldChg chg="modSp">
        <pc:chgData name="Benitez, Clarissa (ycv3fh)" userId="S::ycv3fh@virginia.edu::6121676e-5b92-4934-b71e-50bf7354edec" providerId="AD" clId="Web-{32D45D42-9F92-0540-20A8-0E97FF7D069A}" dt="2025-08-04T20:26:55.229" v="320" actId="20577"/>
        <pc:sldMkLst>
          <pc:docMk/>
          <pc:sldMk cId="0" sldId="269"/>
        </pc:sldMkLst>
        <pc:spChg chg="mod">
          <ac:chgData name="Benitez, Clarissa (ycv3fh)" userId="S::ycv3fh@virginia.edu::6121676e-5b92-4934-b71e-50bf7354edec" providerId="AD" clId="Web-{32D45D42-9F92-0540-20A8-0E97FF7D069A}" dt="2025-08-04T20:24:40.929" v="287" actId="20577"/>
          <ac:spMkLst>
            <pc:docMk/>
            <pc:sldMk cId="0" sldId="269"/>
            <ac:spMk id="588" creationId="{00000000-0000-0000-0000-000000000000}"/>
          </ac:spMkLst>
        </pc:spChg>
        <pc:spChg chg="mod">
          <ac:chgData name="Benitez, Clarissa (ycv3fh)" userId="S::ycv3fh@virginia.edu::6121676e-5b92-4934-b71e-50bf7354edec" providerId="AD" clId="Web-{32D45D42-9F92-0540-20A8-0E97FF7D069A}" dt="2025-08-04T20:26:55.229" v="320" actId="20577"/>
          <ac:spMkLst>
            <pc:docMk/>
            <pc:sldMk cId="0" sldId="269"/>
            <ac:spMk id="589" creationId="{00000000-0000-0000-0000-000000000000}"/>
          </ac:spMkLst>
        </pc:spChg>
      </pc:sldChg>
      <pc:sldChg chg="modSp">
        <pc:chgData name="Benitez, Clarissa (ycv3fh)" userId="S::ycv3fh@virginia.edu::6121676e-5b92-4934-b71e-50bf7354edec" providerId="AD" clId="Web-{32D45D42-9F92-0540-20A8-0E97FF7D069A}" dt="2025-08-04T20:25:36.102" v="294" actId="1076"/>
        <pc:sldMkLst>
          <pc:docMk/>
          <pc:sldMk cId="0" sldId="270"/>
        </pc:sldMkLst>
        <pc:spChg chg="mod">
          <ac:chgData name="Benitez, Clarissa (ycv3fh)" userId="S::ycv3fh@virginia.edu::6121676e-5b92-4934-b71e-50bf7354edec" providerId="AD" clId="Web-{32D45D42-9F92-0540-20A8-0E97FF7D069A}" dt="2025-08-04T20:25:29.337" v="292" actId="1076"/>
          <ac:spMkLst>
            <pc:docMk/>
            <pc:sldMk cId="0" sldId="270"/>
            <ac:spMk id="595" creationId="{00000000-0000-0000-0000-000000000000}"/>
          </ac:spMkLst>
        </pc:spChg>
        <pc:spChg chg="mod">
          <ac:chgData name="Benitez, Clarissa (ycv3fh)" userId="S::ycv3fh@virginia.edu::6121676e-5b92-4934-b71e-50bf7354edec" providerId="AD" clId="Web-{32D45D42-9F92-0540-20A8-0E97FF7D069A}" dt="2025-08-04T20:25:31.743" v="293" actId="1076"/>
          <ac:spMkLst>
            <pc:docMk/>
            <pc:sldMk cId="0" sldId="270"/>
            <ac:spMk id="596" creationId="{00000000-0000-0000-0000-000000000000}"/>
          </ac:spMkLst>
        </pc:spChg>
        <pc:spChg chg="mod">
          <ac:chgData name="Benitez, Clarissa (ycv3fh)" userId="S::ycv3fh@virginia.edu::6121676e-5b92-4934-b71e-50bf7354edec" providerId="AD" clId="Web-{32D45D42-9F92-0540-20A8-0E97FF7D069A}" dt="2025-08-04T20:25:36.102" v="294" actId="1076"/>
          <ac:spMkLst>
            <pc:docMk/>
            <pc:sldMk cId="0" sldId="270"/>
            <ac:spMk id="597" creationId="{00000000-0000-0000-0000-000000000000}"/>
          </ac:spMkLst>
        </pc:spChg>
      </pc:sldChg>
      <pc:sldChg chg="modSp new del">
        <pc:chgData name="Benitez, Clarissa (ycv3fh)" userId="S::ycv3fh@virginia.edu::6121676e-5b92-4934-b71e-50bf7354edec" providerId="AD" clId="Web-{32D45D42-9F92-0540-20A8-0E97FF7D069A}" dt="2025-08-04T20:28:40.716" v="323"/>
        <pc:sldMkLst>
          <pc:docMk/>
          <pc:sldMk cId="3519449713" sldId="335"/>
        </pc:sldMkLst>
        <pc:spChg chg="mod">
          <ac:chgData name="Benitez, Clarissa (ycv3fh)" userId="S::ycv3fh@virginia.edu::6121676e-5b92-4934-b71e-50bf7354edec" providerId="AD" clId="Web-{32D45D42-9F92-0540-20A8-0E97FF7D069A}" dt="2025-08-04T20:22:45.644" v="281" actId="20577"/>
          <ac:spMkLst>
            <pc:docMk/>
            <pc:sldMk cId="3519449713" sldId="335"/>
            <ac:spMk id="2" creationId="{5C7F1F6E-A064-F40C-7CEF-CEF99ACD67A6}"/>
          </ac:spMkLst>
        </pc:spChg>
      </pc:sldChg>
      <pc:sldChg chg="delSp modSp add ord replId">
        <pc:chgData name="Benitez, Clarissa (ycv3fh)" userId="S::ycv3fh@virginia.edu::6121676e-5b92-4934-b71e-50bf7354edec" providerId="AD" clId="Web-{32D45D42-9F92-0540-20A8-0E97FF7D069A}" dt="2025-08-04T21:17:38.020" v="1194" actId="20577"/>
        <pc:sldMkLst>
          <pc:docMk/>
          <pc:sldMk cId="1598762172" sldId="336"/>
        </pc:sldMkLst>
        <pc:spChg chg="mod">
          <ac:chgData name="Benitez, Clarissa (ycv3fh)" userId="S::ycv3fh@virginia.edu::6121676e-5b92-4934-b71e-50bf7354edec" providerId="AD" clId="Web-{32D45D42-9F92-0540-20A8-0E97FF7D069A}" dt="2025-08-04T21:17:38.020" v="1194" actId="20577"/>
          <ac:spMkLst>
            <pc:docMk/>
            <pc:sldMk cId="1598762172" sldId="336"/>
            <ac:spMk id="344" creationId="{8D823918-6523-D882-48C1-2F3AD87AB520}"/>
          </ac:spMkLst>
        </pc:spChg>
        <pc:spChg chg="del mod">
          <ac:chgData name="Benitez, Clarissa (ycv3fh)" userId="S::ycv3fh@virginia.edu::6121676e-5b92-4934-b71e-50bf7354edec" providerId="AD" clId="Web-{32D45D42-9F92-0540-20A8-0E97FF7D069A}" dt="2025-08-04T21:12:25.545" v="1189"/>
          <ac:spMkLst>
            <pc:docMk/>
            <pc:sldMk cId="1598762172" sldId="336"/>
            <ac:spMk id="345" creationId="{F539BF4C-88E7-3EF8-7897-DB504B945B47}"/>
          </ac:spMkLst>
        </pc:spChg>
        <pc:spChg chg="mod">
          <ac:chgData name="Benitez, Clarissa (ycv3fh)" userId="S::ycv3fh@virginia.edu::6121676e-5b92-4934-b71e-50bf7354edec" providerId="AD" clId="Web-{32D45D42-9F92-0540-20A8-0E97FF7D069A}" dt="2025-08-04T21:17:31.238" v="1193" actId="20577"/>
          <ac:spMkLst>
            <pc:docMk/>
            <pc:sldMk cId="1598762172" sldId="336"/>
            <ac:spMk id="346" creationId="{835A6CAB-7DCC-2523-9A88-A03AF9CFE7AE}"/>
          </ac:spMkLst>
        </pc:spChg>
      </pc:sldChg>
    </pc:docChg>
  </pc:docChgLst>
  <pc:docChgLst>
    <pc:chgData name="Pixton, Alec (etk3pu)" userId="S::etk3pu@virginia.edu::af8c1d0e-684a-478c-8e26-1df7916c993b" providerId="AD" clId="Web-{D389B59B-FE4F-364F-9A3D-446FD89E391F}"/>
    <pc:docChg chg="modSld">
      <pc:chgData name="Pixton, Alec (etk3pu)" userId="S::etk3pu@virginia.edu::af8c1d0e-684a-478c-8e26-1df7916c993b" providerId="AD" clId="Web-{D389B59B-FE4F-364F-9A3D-446FD89E391F}" dt="2025-08-05T23:24:05.367" v="913" actId="20577"/>
      <pc:docMkLst>
        <pc:docMk/>
      </pc:docMkLst>
      <pc:sldChg chg="addSp modSp">
        <pc:chgData name="Pixton, Alec (etk3pu)" userId="S::etk3pu@virginia.edu::af8c1d0e-684a-478c-8e26-1df7916c993b" providerId="AD" clId="Web-{D389B59B-FE4F-364F-9A3D-446FD89E391F}" dt="2025-08-05T22:40:01.754" v="91" actId="20577"/>
        <pc:sldMkLst>
          <pc:docMk/>
          <pc:sldMk cId="0" sldId="258"/>
        </pc:sldMkLst>
        <pc:spChg chg="add mod">
          <ac:chgData name="Pixton, Alec (etk3pu)" userId="S::etk3pu@virginia.edu::af8c1d0e-684a-478c-8e26-1df7916c993b" providerId="AD" clId="Web-{D389B59B-FE4F-364F-9A3D-446FD89E391F}" dt="2025-08-05T22:40:01.754" v="91" actId="20577"/>
          <ac:spMkLst>
            <pc:docMk/>
            <pc:sldMk cId="0" sldId="258"/>
            <ac:spMk id="5" creationId="{DD58C438-F63F-FF81-E856-86E99AFAD080}"/>
          </ac:spMkLst>
        </pc:spChg>
        <pc:graphicFrameChg chg="mod">
          <ac:chgData name="Pixton, Alec (etk3pu)" userId="S::etk3pu@virginia.edu::af8c1d0e-684a-478c-8e26-1df7916c993b" providerId="AD" clId="Web-{D389B59B-FE4F-364F-9A3D-446FD89E391F}" dt="2025-08-05T22:38:46.704" v="35" actId="1076"/>
          <ac:graphicFrameMkLst>
            <pc:docMk/>
            <pc:sldMk cId="0" sldId="258"/>
            <ac:graphicFrameMk id="3" creationId="{56891B7E-428A-512C-088A-7213F62EF119}"/>
          </ac:graphicFrameMkLst>
        </pc:graphicFrameChg>
      </pc:sldChg>
      <pc:sldChg chg="addSp delSp modSp">
        <pc:chgData name="Pixton, Alec (etk3pu)" userId="S::etk3pu@virginia.edu::af8c1d0e-684a-478c-8e26-1df7916c993b" providerId="AD" clId="Web-{D389B59B-FE4F-364F-9A3D-446FD89E391F}" dt="2025-08-05T23:02:35.258" v="692" actId="1076"/>
        <pc:sldMkLst>
          <pc:docMk/>
          <pc:sldMk cId="0" sldId="260"/>
        </pc:sldMkLst>
        <pc:spChg chg="add del mod">
          <ac:chgData name="Pixton, Alec (etk3pu)" userId="S::etk3pu@virginia.edu::af8c1d0e-684a-478c-8e26-1df7916c993b" providerId="AD" clId="Web-{D389B59B-FE4F-364F-9A3D-446FD89E391F}" dt="2025-08-05T22:42:36.837" v="116"/>
          <ac:spMkLst>
            <pc:docMk/>
            <pc:sldMk cId="0" sldId="260"/>
            <ac:spMk id="5" creationId="{26FBAAF7-4268-EB97-8D4A-52102CE7D841}"/>
          </ac:spMkLst>
        </pc:spChg>
        <pc:spChg chg="add mod">
          <ac:chgData name="Pixton, Alec (etk3pu)" userId="S::etk3pu@virginia.edu::af8c1d0e-684a-478c-8e26-1df7916c993b" providerId="AD" clId="Web-{D389B59B-FE4F-364F-9A3D-446FD89E391F}" dt="2025-08-05T22:45:08.512" v="161" actId="20577"/>
          <ac:spMkLst>
            <pc:docMk/>
            <pc:sldMk cId="0" sldId="260"/>
            <ac:spMk id="7" creationId="{5B62B1F0-21B3-40A6-CECC-6D345076F59B}"/>
          </ac:spMkLst>
        </pc:spChg>
        <pc:spChg chg="add mod">
          <ac:chgData name="Pixton, Alec (etk3pu)" userId="S::etk3pu@virginia.edu::af8c1d0e-684a-478c-8e26-1df7916c993b" providerId="AD" clId="Web-{D389B59B-FE4F-364F-9A3D-446FD89E391F}" dt="2025-08-05T22:50:03.001" v="316" actId="1076"/>
          <ac:spMkLst>
            <pc:docMk/>
            <pc:sldMk cId="0" sldId="260"/>
            <ac:spMk id="9" creationId="{A6B742DE-8591-36B5-F846-6E262DE65BBC}"/>
          </ac:spMkLst>
        </pc:spChg>
        <pc:spChg chg="add mod">
          <ac:chgData name="Pixton, Alec (etk3pu)" userId="S::etk3pu@virginia.edu::af8c1d0e-684a-478c-8e26-1df7916c993b" providerId="AD" clId="Web-{D389B59B-FE4F-364F-9A3D-446FD89E391F}" dt="2025-08-05T22:49:32.719" v="311" actId="20577"/>
          <ac:spMkLst>
            <pc:docMk/>
            <pc:sldMk cId="0" sldId="260"/>
            <ac:spMk id="11" creationId="{A3D1BD8D-43B1-4848-7F88-A71FF3CA50D7}"/>
          </ac:spMkLst>
        </pc:spChg>
        <pc:spChg chg="add del mod">
          <ac:chgData name="Pixton, Alec (etk3pu)" userId="S::etk3pu@virginia.edu::af8c1d0e-684a-478c-8e26-1df7916c993b" providerId="AD" clId="Web-{D389B59B-FE4F-364F-9A3D-446FD89E391F}" dt="2025-08-05T23:02:13.258" v="689"/>
          <ac:spMkLst>
            <pc:docMk/>
            <pc:sldMk cId="0" sldId="260"/>
            <ac:spMk id="13" creationId="{5E38721E-4DD8-BD9B-3A72-00F8497A7F3A}"/>
          </ac:spMkLst>
        </pc:spChg>
        <pc:spChg chg="add del mod">
          <ac:chgData name="Pixton, Alec (etk3pu)" userId="S::etk3pu@virginia.edu::af8c1d0e-684a-478c-8e26-1df7916c993b" providerId="AD" clId="Web-{D389B59B-FE4F-364F-9A3D-446FD89E391F}" dt="2025-08-05T23:01:15.382" v="650"/>
          <ac:spMkLst>
            <pc:docMk/>
            <pc:sldMk cId="0" sldId="260"/>
            <ac:spMk id="15" creationId="{741E4EA2-F068-0AA8-BAF0-30AF783EFBD8}"/>
          </ac:spMkLst>
        </pc:spChg>
        <pc:spChg chg="add mod">
          <ac:chgData name="Pixton, Alec (etk3pu)" userId="S::etk3pu@virginia.edu::af8c1d0e-684a-478c-8e26-1df7916c993b" providerId="AD" clId="Web-{D389B59B-FE4F-364F-9A3D-446FD89E391F}" dt="2025-08-05T23:02:35.258" v="692" actId="1076"/>
          <ac:spMkLst>
            <pc:docMk/>
            <pc:sldMk cId="0" sldId="260"/>
            <ac:spMk id="17" creationId="{FFCD2CB2-5051-27AE-256E-C3E0DA78EC2B}"/>
          </ac:spMkLst>
        </pc:spChg>
        <pc:picChg chg="del">
          <ac:chgData name="Pixton, Alec (etk3pu)" userId="S::etk3pu@virginia.edu::af8c1d0e-684a-478c-8e26-1df7916c993b" providerId="AD" clId="Web-{D389B59B-FE4F-364F-9A3D-446FD89E391F}" dt="2025-08-05T22:13:30.543" v="30"/>
          <ac:picMkLst>
            <pc:docMk/>
            <pc:sldMk cId="0" sldId="260"/>
            <ac:picMk id="2" creationId="{5BBA1204-1FE0-048A-27CB-D49F8307D433}"/>
          </ac:picMkLst>
        </pc:picChg>
        <pc:picChg chg="mod">
          <ac:chgData name="Pixton, Alec (etk3pu)" userId="S::etk3pu@virginia.edu::af8c1d0e-684a-478c-8e26-1df7916c993b" providerId="AD" clId="Web-{D389B59B-FE4F-364F-9A3D-446FD89E391F}" dt="2025-08-05T22:49:57.360" v="314" actId="1076"/>
          <ac:picMkLst>
            <pc:docMk/>
            <pc:sldMk cId="0" sldId="260"/>
            <ac:picMk id="3" creationId="{F4053B86-07F1-AE00-952D-2CBAA147AA31}"/>
          </ac:picMkLst>
        </pc:picChg>
        <pc:picChg chg="del mod">
          <ac:chgData name="Pixton, Alec (etk3pu)" userId="S::etk3pu@virginia.edu::af8c1d0e-684a-478c-8e26-1df7916c993b" providerId="AD" clId="Web-{D389B59B-FE4F-364F-9A3D-446FD89E391F}" dt="2025-08-05T22:41:09.132" v="94"/>
          <ac:picMkLst>
            <pc:docMk/>
            <pc:sldMk cId="0" sldId="260"/>
            <ac:picMk id="353" creationId="{00000000-0000-0000-0000-000000000000}"/>
          </ac:picMkLst>
        </pc:picChg>
      </pc:sldChg>
      <pc:sldChg chg="addSp modSp">
        <pc:chgData name="Pixton, Alec (etk3pu)" userId="S::etk3pu@virginia.edu::af8c1d0e-684a-478c-8e26-1df7916c993b" providerId="AD" clId="Web-{D389B59B-FE4F-364F-9A3D-446FD89E391F}" dt="2025-08-05T23:00:56.803" v="647" actId="20577"/>
        <pc:sldMkLst>
          <pc:docMk/>
          <pc:sldMk cId="4092303402" sldId="334"/>
        </pc:sldMkLst>
        <pc:spChg chg="mod">
          <ac:chgData name="Pixton, Alec (etk3pu)" userId="S::etk3pu@virginia.edu::af8c1d0e-684a-478c-8e26-1df7916c993b" providerId="AD" clId="Web-{D389B59B-FE4F-364F-9A3D-446FD89E391F}" dt="2025-08-05T22:52:53.450" v="395" actId="14100"/>
          <ac:spMkLst>
            <pc:docMk/>
            <pc:sldMk cId="4092303402" sldId="334"/>
            <ac:spMk id="4" creationId="{8BDFC3F3-3894-B669-0344-DD3A0E2BE3F5}"/>
          </ac:spMkLst>
        </pc:spChg>
        <pc:spChg chg="add mod">
          <ac:chgData name="Pixton, Alec (etk3pu)" userId="S::etk3pu@virginia.edu::af8c1d0e-684a-478c-8e26-1df7916c993b" providerId="AD" clId="Web-{D389B59B-FE4F-364F-9A3D-446FD89E391F}" dt="2025-08-05T22:58:58.518" v="551" actId="20577"/>
          <ac:spMkLst>
            <pc:docMk/>
            <pc:sldMk cId="4092303402" sldId="334"/>
            <ac:spMk id="5" creationId="{E53BE649-2DC6-D4A2-ECF1-45A85BEFF9B7}"/>
          </ac:spMkLst>
        </pc:spChg>
        <pc:spChg chg="add mod">
          <ac:chgData name="Pixton, Alec (etk3pu)" userId="S::etk3pu@virginia.edu::af8c1d0e-684a-478c-8e26-1df7916c993b" providerId="AD" clId="Web-{D389B59B-FE4F-364F-9A3D-446FD89E391F}" dt="2025-08-05T23:00:56.803" v="647" actId="20577"/>
          <ac:spMkLst>
            <pc:docMk/>
            <pc:sldMk cId="4092303402" sldId="334"/>
            <ac:spMk id="7" creationId="{10423B26-58B6-889D-3EA1-DCB9E2CB3236}"/>
          </ac:spMkLst>
        </pc:spChg>
        <pc:picChg chg="mod">
          <ac:chgData name="Pixton, Alec (etk3pu)" userId="S::etk3pu@virginia.edu::af8c1d0e-684a-478c-8e26-1df7916c993b" providerId="AD" clId="Web-{D389B59B-FE4F-364F-9A3D-446FD89E391F}" dt="2025-08-05T22:53:02.529" v="396" actId="1076"/>
          <ac:picMkLst>
            <pc:docMk/>
            <pc:sldMk cId="4092303402" sldId="334"/>
            <ac:picMk id="2" creationId="{BF5B274C-4993-0671-F16C-D130D55494BB}"/>
          </ac:picMkLst>
        </pc:picChg>
      </pc:sldChg>
      <pc:sldChg chg="addSp delSp modSp">
        <pc:chgData name="Pixton, Alec (etk3pu)" userId="S::etk3pu@virginia.edu::af8c1d0e-684a-478c-8e26-1df7916c993b" providerId="AD" clId="Web-{D389B59B-FE4F-364F-9A3D-446FD89E391F}" dt="2025-08-05T23:24:05.367" v="913" actId="20577"/>
        <pc:sldMkLst>
          <pc:docMk/>
          <pc:sldMk cId="1257855206" sldId="337"/>
        </pc:sldMkLst>
        <pc:spChg chg="add del mod">
          <ac:chgData name="Pixton, Alec (etk3pu)" userId="S::etk3pu@virginia.edu::af8c1d0e-684a-478c-8e26-1df7916c993b" providerId="AD" clId="Web-{D389B59B-FE4F-364F-9A3D-446FD89E391F}" dt="2025-08-05T23:06:24.138" v="697"/>
          <ac:spMkLst>
            <pc:docMk/>
            <pc:sldMk cId="1257855206" sldId="337"/>
            <ac:spMk id="5" creationId="{0AFF6622-0BA0-95BA-6698-1F50174E4EF5}"/>
          </ac:spMkLst>
        </pc:spChg>
        <pc:spChg chg="add mod">
          <ac:chgData name="Pixton, Alec (etk3pu)" userId="S::etk3pu@virginia.edu::af8c1d0e-684a-478c-8e26-1df7916c993b" providerId="AD" clId="Web-{D389B59B-FE4F-364F-9A3D-446FD89E391F}" dt="2025-08-05T23:24:05.367" v="913" actId="20577"/>
          <ac:spMkLst>
            <pc:docMk/>
            <pc:sldMk cId="1257855206" sldId="337"/>
            <ac:spMk id="7" creationId="{0AF85D2F-2F9F-DD3C-6CEC-4217C05F61DA}"/>
          </ac:spMkLst>
        </pc:spChg>
        <pc:spChg chg="mod">
          <ac:chgData name="Pixton, Alec (etk3pu)" userId="S::etk3pu@virginia.edu::af8c1d0e-684a-478c-8e26-1df7916c993b" providerId="AD" clId="Web-{D389B59B-FE4F-364F-9A3D-446FD89E391F}" dt="2025-08-05T22:37:00.916" v="34" actId="20577"/>
          <ac:spMkLst>
            <pc:docMk/>
            <pc:sldMk cId="1257855206" sldId="337"/>
            <ac:spMk id="524" creationId="{E912A3A9-F1B6-AB81-B132-90F1094358CD}"/>
          </ac:spMkLst>
        </pc:spChg>
      </pc:sldChg>
    </pc:docChg>
  </pc:docChgLst>
  <pc:docChgLst>
    <pc:chgData name="Haugen, Harold Alfred (waa4bq)" userId="S::waa4bq@virginia.edu::137ff54f-f47f-412f-8e79-c42fc72dc3f6" providerId="AD" clId="Web-{2F289AAF-3C89-C286-6E5E-2CD16BFDCC03}"/>
    <pc:docChg chg="addSld modSld">
      <pc:chgData name="Haugen, Harold Alfred (waa4bq)" userId="S::waa4bq@virginia.edu::137ff54f-f47f-412f-8e79-c42fc72dc3f6" providerId="AD" clId="Web-{2F289AAF-3C89-C286-6E5E-2CD16BFDCC03}" dt="2025-08-04T22:30:34.276" v="60" actId="20577"/>
      <pc:docMkLst>
        <pc:docMk/>
      </pc:docMkLst>
      <pc:sldChg chg="modSp">
        <pc:chgData name="Haugen, Harold Alfred (waa4bq)" userId="S::waa4bq@virginia.edu::137ff54f-f47f-412f-8e79-c42fc72dc3f6" providerId="AD" clId="Web-{2F289AAF-3C89-C286-6E5E-2CD16BFDCC03}" dt="2025-08-04T22:30:34.276" v="60" actId="20577"/>
        <pc:sldMkLst>
          <pc:docMk/>
          <pc:sldMk cId="0" sldId="264"/>
        </pc:sldMkLst>
        <pc:spChg chg="mod">
          <ac:chgData name="Haugen, Harold Alfred (waa4bq)" userId="S::waa4bq@virginia.edu::137ff54f-f47f-412f-8e79-c42fc72dc3f6" providerId="AD" clId="Web-{2F289AAF-3C89-C286-6E5E-2CD16BFDCC03}" dt="2025-08-04T22:30:34.276" v="60" actId="20577"/>
          <ac:spMkLst>
            <pc:docMk/>
            <pc:sldMk cId="0" sldId="264"/>
            <ac:spMk id="526" creationId="{00000000-0000-0000-0000-000000000000}"/>
          </ac:spMkLst>
        </pc:spChg>
      </pc:sldChg>
      <pc:sldChg chg="modSp">
        <pc:chgData name="Haugen, Harold Alfred (waa4bq)" userId="S::waa4bq@virginia.edu::137ff54f-f47f-412f-8e79-c42fc72dc3f6" providerId="AD" clId="Web-{2F289AAF-3C89-C286-6E5E-2CD16BFDCC03}" dt="2025-08-04T22:27:35.414" v="53" actId="20577"/>
        <pc:sldMkLst>
          <pc:docMk/>
          <pc:sldMk cId="0" sldId="268"/>
        </pc:sldMkLst>
        <pc:spChg chg="mod">
          <ac:chgData name="Haugen, Harold Alfred (waa4bq)" userId="S::waa4bq@virginia.edu::137ff54f-f47f-412f-8e79-c42fc72dc3f6" providerId="AD" clId="Web-{2F289AAF-3C89-C286-6E5E-2CD16BFDCC03}" dt="2025-08-04T22:20:58.704" v="48" actId="1076"/>
          <ac:spMkLst>
            <pc:docMk/>
            <pc:sldMk cId="0" sldId="268"/>
            <ac:spMk id="579" creationId="{00000000-0000-0000-0000-000000000000}"/>
          </ac:spMkLst>
        </pc:spChg>
        <pc:spChg chg="mod">
          <ac:chgData name="Haugen, Harold Alfred (waa4bq)" userId="S::waa4bq@virginia.edu::137ff54f-f47f-412f-8e79-c42fc72dc3f6" providerId="AD" clId="Web-{2F289AAF-3C89-C286-6E5E-2CD16BFDCC03}" dt="2025-08-04T22:27:35.414" v="53" actId="20577"/>
          <ac:spMkLst>
            <pc:docMk/>
            <pc:sldMk cId="0" sldId="268"/>
            <ac:spMk id="580" creationId="{00000000-0000-0000-0000-000000000000}"/>
          </ac:spMkLst>
        </pc:spChg>
      </pc:sldChg>
      <pc:sldChg chg="modSp">
        <pc:chgData name="Haugen, Harold Alfred (waa4bq)" userId="S::waa4bq@virginia.edu::137ff54f-f47f-412f-8e79-c42fc72dc3f6" providerId="AD" clId="Web-{2F289AAF-3C89-C286-6E5E-2CD16BFDCC03}" dt="2025-08-04T22:19:18.497" v="15"/>
        <pc:sldMkLst>
          <pc:docMk/>
          <pc:sldMk cId="3544007124" sldId="332"/>
        </pc:sldMkLst>
        <pc:graphicFrameChg chg="mod modGraphic">
          <ac:chgData name="Haugen, Harold Alfred (waa4bq)" userId="S::waa4bq@virginia.edu::137ff54f-f47f-412f-8e79-c42fc72dc3f6" providerId="AD" clId="Web-{2F289AAF-3C89-C286-6E5E-2CD16BFDCC03}" dt="2025-08-04T22:19:18.497" v="15"/>
          <ac:graphicFrameMkLst>
            <pc:docMk/>
            <pc:sldMk cId="3544007124" sldId="332"/>
            <ac:graphicFrameMk id="24" creationId="{472B281C-DFA6-CE9B-B29D-0F212CB98BC9}"/>
          </ac:graphicFrameMkLst>
        </pc:graphicFrameChg>
      </pc:sldChg>
      <pc:sldChg chg="addSp delSp modSp add replId">
        <pc:chgData name="Haugen, Harold Alfred (waa4bq)" userId="S::waa4bq@virginia.edu::137ff54f-f47f-412f-8e79-c42fc72dc3f6" providerId="AD" clId="Web-{2F289AAF-3C89-C286-6E5E-2CD16BFDCC03}" dt="2025-08-04T22:25:50.460" v="51" actId="1076"/>
        <pc:sldMkLst>
          <pc:docMk/>
          <pc:sldMk cId="1257855206" sldId="337"/>
        </pc:sldMkLst>
        <pc:picChg chg="del">
          <ac:chgData name="Haugen, Harold Alfred (waa4bq)" userId="S::waa4bq@virginia.edu::137ff54f-f47f-412f-8e79-c42fc72dc3f6" providerId="AD" clId="Web-{2F289AAF-3C89-C286-6E5E-2CD16BFDCC03}" dt="2025-08-04T22:12:09.848" v="1"/>
          <ac:picMkLst>
            <pc:docMk/>
            <pc:sldMk cId="1257855206" sldId="337"/>
            <ac:picMk id="2" creationId="{67F641C7-CF98-495B-E901-886976377052}"/>
          </ac:picMkLst>
        </pc:picChg>
        <pc:picChg chg="add mod">
          <ac:chgData name="Haugen, Harold Alfred (waa4bq)" userId="S::waa4bq@virginia.edu::137ff54f-f47f-412f-8e79-c42fc72dc3f6" providerId="AD" clId="Web-{2F289AAF-3C89-C286-6E5E-2CD16BFDCC03}" dt="2025-08-04T22:25:50.460" v="51" actId="1076"/>
          <ac:picMkLst>
            <pc:docMk/>
            <pc:sldMk cId="1257855206" sldId="337"/>
            <ac:picMk id="3" creationId="{8DA9A292-7635-B7A1-A9BA-A7ADA59882F9}"/>
          </ac:picMkLst>
        </pc:picChg>
      </pc:sldChg>
    </pc:docChg>
  </pc:docChgLst>
  <pc:docChgLst>
    <pc:chgData name="Benitez, Clarissa (ycv3fh)" userId="S::ycv3fh@virginia.edu::6121676e-5b92-4934-b71e-50bf7354edec" providerId="AD" clId="Web-{8017842A-90B1-C3D9-E1AF-34DB1C454703}"/>
    <pc:docChg chg="modSld">
      <pc:chgData name="Benitez, Clarissa (ycv3fh)" userId="S::ycv3fh@virginia.edu::6121676e-5b92-4934-b71e-50bf7354edec" providerId="AD" clId="Web-{8017842A-90B1-C3D9-E1AF-34DB1C454703}" dt="2025-08-05T18:35:59.887" v="120" actId="1076"/>
      <pc:docMkLst>
        <pc:docMk/>
      </pc:docMkLst>
      <pc:sldChg chg="addSp modSp">
        <pc:chgData name="Benitez, Clarissa (ycv3fh)" userId="S::ycv3fh@virginia.edu::6121676e-5b92-4934-b71e-50bf7354edec" providerId="AD" clId="Web-{8017842A-90B1-C3D9-E1AF-34DB1C454703}" dt="2025-08-05T18:03:12.356" v="6"/>
        <pc:sldMkLst>
          <pc:docMk/>
          <pc:sldMk cId="0" sldId="260"/>
        </pc:sldMkLst>
        <pc:picChg chg="add mod modCrop">
          <ac:chgData name="Benitez, Clarissa (ycv3fh)" userId="S::ycv3fh@virginia.edu::6121676e-5b92-4934-b71e-50bf7354edec" providerId="AD" clId="Web-{8017842A-90B1-C3D9-E1AF-34DB1C454703}" dt="2025-08-05T18:03:12.356" v="6"/>
          <ac:picMkLst>
            <pc:docMk/>
            <pc:sldMk cId="0" sldId="260"/>
            <ac:picMk id="3" creationId="{F4053B86-07F1-AE00-952D-2CBAA147AA31}"/>
          </ac:picMkLst>
        </pc:picChg>
      </pc:sldChg>
      <pc:sldChg chg="modSp">
        <pc:chgData name="Benitez, Clarissa (ycv3fh)" userId="S::ycv3fh@virginia.edu::6121676e-5b92-4934-b71e-50bf7354edec" providerId="AD" clId="Web-{8017842A-90B1-C3D9-E1AF-34DB1C454703}" dt="2025-08-05T18:35:59.887" v="120" actId="1076"/>
        <pc:sldMkLst>
          <pc:docMk/>
          <pc:sldMk cId="0" sldId="269"/>
        </pc:sldMkLst>
        <pc:spChg chg="mod">
          <ac:chgData name="Benitez, Clarissa (ycv3fh)" userId="S::ycv3fh@virginia.edu::6121676e-5b92-4934-b71e-50bf7354edec" providerId="AD" clId="Web-{8017842A-90B1-C3D9-E1AF-34DB1C454703}" dt="2025-08-05T18:35:59.887" v="120" actId="1076"/>
          <ac:spMkLst>
            <pc:docMk/>
            <pc:sldMk cId="0" sldId="269"/>
            <ac:spMk id="588" creationId="{00000000-0000-0000-0000-000000000000}"/>
          </ac:spMkLst>
        </pc:spChg>
        <pc:spChg chg="mod">
          <ac:chgData name="Benitez, Clarissa (ycv3fh)" userId="S::ycv3fh@virginia.edu::6121676e-5b92-4934-b71e-50bf7354edec" providerId="AD" clId="Web-{8017842A-90B1-C3D9-E1AF-34DB1C454703}" dt="2025-08-05T18:35:42.840" v="118" actId="1076"/>
          <ac:spMkLst>
            <pc:docMk/>
            <pc:sldMk cId="0" sldId="269"/>
            <ac:spMk id="589" creationId="{00000000-0000-0000-0000-000000000000}"/>
          </ac:spMkLst>
        </pc:spChg>
        <pc:picChg chg="mod">
          <ac:chgData name="Benitez, Clarissa (ycv3fh)" userId="S::ycv3fh@virginia.edu::6121676e-5b92-4934-b71e-50bf7354edec" providerId="AD" clId="Web-{8017842A-90B1-C3D9-E1AF-34DB1C454703}" dt="2025-08-05T18:35:39.746" v="117" actId="14100"/>
          <ac:picMkLst>
            <pc:docMk/>
            <pc:sldMk cId="0" sldId="269"/>
            <ac:picMk id="587" creationId="{00000000-0000-0000-0000-000000000000}"/>
          </ac:picMkLst>
        </pc:picChg>
      </pc:sldChg>
      <pc:sldChg chg="modSp">
        <pc:chgData name="Benitez, Clarissa (ycv3fh)" userId="S::ycv3fh@virginia.edu::6121676e-5b92-4934-b71e-50bf7354edec" providerId="AD" clId="Web-{8017842A-90B1-C3D9-E1AF-34DB1C454703}" dt="2025-08-05T18:28:51.789" v="50" actId="20577"/>
        <pc:sldMkLst>
          <pc:docMk/>
          <pc:sldMk cId="0" sldId="270"/>
        </pc:sldMkLst>
        <pc:spChg chg="mod">
          <ac:chgData name="Benitez, Clarissa (ycv3fh)" userId="S::ycv3fh@virginia.edu::6121676e-5b92-4934-b71e-50bf7354edec" providerId="AD" clId="Web-{8017842A-90B1-C3D9-E1AF-34DB1C454703}" dt="2025-08-05T18:28:51.789" v="50" actId="20577"/>
          <ac:spMkLst>
            <pc:docMk/>
            <pc:sldMk cId="0" sldId="270"/>
            <ac:spMk id="597" creationId="{00000000-0000-0000-0000-000000000000}"/>
          </ac:spMkLst>
        </pc:spChg>
      </pc:sldChg>
    </pc:docChg>
  </pc:docChgLst>
  <pc:docChgLst>
    <pc:chgData name="Benitez, Clarissa (ycv3fh)" userId="S::ycv3fh@virginia.edu::6121676e-5b92-4934-b71e-50bf7354edec" providerId="AD" clId="Web-{65D4CE39-78C0-99BB-72A9-E322FB41A9A5}"/>
    <pc:docChg chg="modSld">
      <pc:chgData name="Benitez, Clarissa (ycv3fh)" userId="S::ycv3fh@virginia.edu::6121676e-5b92-4934-b71e-50bf7354edec" providerId="AD" clId="Web-{65D4CE39-78C0-99BB-72A9-E322FB41A9A5}" dt="2025-08-05T22:18:39.467" v="13" actId="20577"/>
      <pc:docMkLst>
        <pc:docMk/>
      </pc:docMkLst>
      <pc:sldChg chg="modSp">
        <pc:chgData name="Benitez, Clarissa (ycv3fh)" userId="S::ycv3fh@virginia.edu::6121676e-5b92-4934-b71e-50bf7354edec" providerId="AD" clId="Web-{65D4CE39-78C0-99BB-72A9-E322FB41A9A5}" dt="2025-08-05T22:18:39.467" v="13" actId="20577"/>
        <pc:sldMkLst>
          <pc:docMk/>
          <pc:sldMk cId="1598762172" sldId="336"/>
        </pc:sldMkLst>
        <pc:spChg chg="mod">
          <ac:chgData name="Benitez, Clarissa (ycv3fh)" userId="S::ycv3fh@virginia.edu::6121676e-5b92-4934-b71e-50bf7354edec" providerId="AD" clId="Web-{65D4CE39-78C0-99BB-72A9-E322FB41A9A5}" dt="2025-08-05T22:18:39.467" v="13" actId="20577"/>
          <ac:spMkLst>
            <pc:docMk/>
            <pc:sldMk cId="1598762172" sldId="336"/>
            <ac:spMk id="346" creationId="{835A6CAB-7DCC-2523-9A88-A03AF9CFE7AE}"/>
          </ac:spMkLst>
        </pc:spChg>
      </pc:sldChg>
    </pc:docChg>
  </pc:docChgLst>
  <pc:docChgLst>
    <pc:chgData name="Pixton, Alec (etk3pu)" userId="S::etk3pu@virginia.edu::af8c1d0e-684a-478c-8e26-1df7916c993b" providerId="AD" clId="Web-{0E5E2ECE-3923-787F-7328-63FD97C7464C}"/>
    <pc:docChg chg="modSld sldOrd">
      <pc:chgData name="Pixton, Alec (etk3pu)" userId="S::etk3pu@virginia.edu::af8c1d0e-684a-478c-8e26-1df7916c993b" providerId="AD" clId="Web-{0E5E2ECE-3923-787F-7328-63FD97C7464C}" dt="2025-08-05T00:20:00.237" v="1044"/>
      <pc:docMkLst>
        <pc:docMk/>
      </pc:docMkLst>
      <pc:sldChg chg="addSp delSp modSp">
        <pc:chgData name="Pixton, Alec (etk3pu)" userId="S::etk3pu@virginia.edu::af8c1d0e-684a-478c-8e26-1df7916c993b" providerId="AD" clId="Web-{0E5E2ECE-3923-787F-7328-63FD97C7464C}" dt="2025-08-04T22:35:53.183" v="1032"/>
        <pc:sldMkLst>
          <pc:docMk/>
          <pc:sldMk cId="0" sldId="258"/>
        </pc:sldMkLst>
        <pc:spChg chg="mod">
          <ac:chgData name="Pixton, Alec (etk3pu)" userId="S::etk3pu@virginia.edu::af8c1d0e-684a-478c-8e26-1df7916c993b" providerId="AD" clId="Web-{0E5E2ECE-3923-787F-7328-63FD97C7464C}" dt="2025-08-04T22:07:41.508" v="867" actId="14100"/>
          <ac:spMkLst>
            <pc:docMk/>
            <pc:sldMk cId="0" sldId="258"/>
            <ac:spMk id="4" creationId="{7C62C7AD-2AA0-2F61-CBD7-C3170ED3969F}"/>
          </ac:spMkLst>
        </pc:spChg>
        <pc:graphicFrameChg chg="add mod ord modGraphic">
          <ac:chgData name="Pixton, Alec (etk3pu)" userId="S::etk3pu@virginia.edu::af8c1d0e-684a-478c-8e26-1df7916c993b" providerId="AD" clId="Web-{0E5E2ECE-3923-787F-7328-63FD97C7464C}" dt="2025-08-04T22:35:53.183" v="1032"/>
          <ac:graphicFrameMkLst>
            <pc:docMk/>
            <pc:sldMk cId="0" sldId="258"/>
            <ac:graphicFrameMk id="3" creationId="{56891B7E-428A-512C-088A-7213F62EF119}"/>
          </ac:graphicFrameMkLst>
        </pc:graphicFrameChg>
        <pc:picChg chg="del mod">
          <ac:chgData name="Pixton, Alec (etk3pu)" userId="S::etk3pu@virginia.edu::af8c1d0e-684a-478c-8e26-1df7916c993b" providerId="AD" clId="Web-{0E5E2ECE-3923-787F-7328-63FD97C7464C}" dt="2025-08-04T22:06:34.867" v="853"/>
          <ac:picMkLst>
            <pc:docMk/>
            <pc:sldMk cId="0" sldId="258"/>
            <ac:picMk id="2" creationId="{442A160C-8580-56DA-5CA2-393E49E80E33}"/>
          </ac:picMkLst>
        </pc:picChg>
      </pc:sldChg>
      <pc:sldChg chg="addSp delSp modSp">
        <pc:chgData name="Pixton, Alec (etk3pu)" userId="S::etk3pu@virginia.edu::af8c1d0e-684a-478c-8e26-1df7916c993b" providerId="AD" clId="Web-{0E5E2ECE-3923-787F-7328-63FD97C7464C}" dt="2025-08-05T00:20:00.237" v="1044"/>
        <pc:sldMkLst>
          <pc:docMk/>
          <pc:sldMk cId="0" sldId="260"/>
        </pc:sldMkLst>
        <pc:picChg chg="add del">
          <ac:chgData name="Pixton, Alec (etk3pu)" userId="S::etk3pu@virginia.edu::af8c1d0e-684a-478c-8e26-1df7916c993b" providerId="AD" clId="Web-{0E5E2ECE-3923-787F-7328-63FD97C7464C}" dt="2025-08-05T00:20:00.237" v="1044"/>
          <ac:picMkLst>
            <pc:docMk/>
            <pc:sldMk cId="0" sldId="260"/>
            <ac:picMk id="2" creationId="{5BBA1204-1FE0-048A-27CB-D49F8307D433}"/>
          </ac:picMkLst>
        </pc:picChg>
        <pc:picChg chg="mod">
          <ac:chgData name="Pixton, Alec (etk3pu)" userId="S::etk3pu@virginia.edu::af8c1d0e-684a-478c-8e26-1df7916c993b" providerId="AD" clId="Web-{0E5E2ECE-3923-787F-7328-63FD97C7464C}" dt="2025-08-05T00:19:59.549" v="1043" actId="1076"/>
          <ac:picMkLst>
            <pc:docMk/>
            <pc:sldMk cId="0" sldId="260"/>
            <ac:picMk id="3" creationId="{2FCDEAF6-5BC4-5CF1-6DA4-2C42883ACA27}"/>
          </ac:picMkLst>
        </pc:picChg>
      </pc:sldChg>
      <pc:sldChg chg="addSp modSp ord">
        <pc:chgData name="Pixton, Alec (etk3pu)" userId="S::etk3pu@virginia.edu::af8c1d0e-684a-478c-8e26-1df7916c993b" providerId="AD" clId="Web-{0E5E2ECE-3923-787F-7328-63FD97C7464C}" dt="2025-08-04T22:10:26.195" v="921" actId="20577"/>
        <pc:sldMkLst>
          <pc:docMk/>
          <pc:sldMk cId="4092303402" sldId="334"/>
        </pc:sldMkLst>
        <pc:spChg chg="add mod">
          <ac:chgData name="Pixton, Alec (etk3pu)" userId="S::etk3pu@virginia.edu::af8c1d0e-684a-478c-8e26-1df7916c993b" providerId="AD" clId="Web-{0E5E2ECE-3923-787F-7328-63FD97C7464C}" dt="2025-08-04T22:10:26.195" v="921" actId="20577"/>
          <ac:spMkLst>
            <pc:docMk/>
            <pc:sldMk cId="4092303402" sldId="334"/>
            <ac:spMk id="4" creationId="{8BDFC3F3-3894-B669-0344-DD3A0E2BE3F5}"/>
          </ac:spMkLst>
        </pc:spChg>
        <pc:spChg chg="mod">
          <ac:chgData name="Pixton, Alec (etk3pu)" userId="S::etk3pu@virginia.edu::af8c1d0e-684a-478c-8e26-1df7916c993b" providerId="AD" clId="Web-{0E5E2ECE-3923-787F-7328-63FD97C7464C}" dt="2025-08-04T22:08:41.086" v="875" actId="20577"/>
          <ac:spMkLst>
            <pc:docMk/>
            <pc:sldMk cId="4092303402" sldId="334"/>
            <ac:spMk id="524" creationId="{746DC9F7-8134-07A2-7656-AD12A5B662D5}"/>
          </ac:spMkLst>
        </pc:spChg>
        <pc:picChg chg="mod">
          <ac:chgData name="Pixton, Alec (etk3pu)" userId="S::etk3pu@virginia.edu::af8c1d0e-684a-478c-8e26-1df7916c993b" providerId="AD" clId="Web-{0E5E2ECE-3923-787F-7328-63FD97C7464C}" dt="2025-08-04T22:10:20.367" v="920" actId="14100"/>
          <ac:picMkLst>
            <pc:docMk/>
            <pc:sldMk cId="4092303402" sldId="334"/>
            <ac:picMk id="2" creationId="{BF5B274C-4993-0671-F16C-D130D55494BB}"/>
          </ac:picMkLst>
        </pc:picChg>
      </pc:sldChg>
      <pc:sldChg chg="ord">
        <pc:chgData name="Pixton, Alec (etk3pu)" userId="S::etk3pu@virginia.edu::af8c1d0e-684a-478c-8e26-1df7916c993b" providerId="AD" clId="Web-{0E5E2ECE-3923-787F-7328-63FD97C7464C}" dt="2025-08-04T22:22:32.831" v="990"/>
        <pc:sldMkLst>
          <pc:docMk/>
          <pc:sldMk cId="1598762172" sldId="336"/>
        </pc:sldMkLst>
      </pc:sldChg>
      <pc:sldChg chg="modSp">
        <pc:chgData name="Pixton, Alec (etk3pu)" userId="S::etk3pu@virginia.edu::af8c1d0e-684a-478c-8e26-1df7916c993b" providerId="AD" clId="Web-{0E5E2ECE-3923-787F-7328-63FD97C7464C}" dt="2025-08-04T22:17:33.036" v="989" actId="1076"/>
        <pc:sldMkLst>
          <pc:docMk/>
          <pc:sldMk cId="1257855206" sldId="337"/>
        </pc:sldMkLst>
        <pc:spChg chg="mod">
          <ac:chgData name="Pixton, Alec (etk3pu)" userId="S::etk3pu@virginia.edu::af8c1d0e-684a-478c-8e26-1df7916c993b" providerId="AD" clId="Web-{0E5E2ECE-3923-787F-7328-63FD97C7464C}" dt="2025-08-04T22:17:19.505" v="987" actId="14100"/>
          <ac:spMkLst>
            <pc:docMk/>
            <pc:sldMk cId="1257855206" sldId="337"/>
            <ac:spMk id="4" creationId="{DA21CF38-737B-5F28-5C4D-B2583C2AEFC1}"/>
          </ac:spMkLst>
        </pc:spChg>
        <pc:picChg chg="mod">
          <ac:chgData name="Pixton, Alec (etk3pu)" userId="S::etk3pu@virginia.edu::af8c1d0e-684a-478c-8e26-1df7916c993b" providerId="AD" clId="Web-{0E5E2ECE-3923-787F-7328-63FD97C7464C}" dt="2025-08-04T22:17:33.036" v="989" actId="1076"/>
          <ac:picMkLst>
            <pc:docMk/>
            <pc:sldMk cId="1257855206" sldId="337"/>
            <ac:picMk id="3" creationId="{8DA9A292-7635-B7A1-A9BA-A7ADA59882F9}"/>
          </ac:picMkLst>
        </pc:picChg>
      </pc:sldChg>
    </pc:docChg>
  </pc:docChgLst>
  <pc:docChgLst>
    <pc:chgData name="Pixton, Alec (etk3pu)" userId="S::etk3pu@virginia.edu::af8c1d0e-684a-478c-8e26-1df7916c993b" providerId="AD" clId="Web-{6A01B47F-523D-0D6B-6B52-83B5788816BB}"/>
    <pc:docChg chg="modSld sldOrd">
      <pc:chgData name="Pixton, Alec (etk3pu)" userId="S::etk3pu@virginia.edu::af8c1d0e-684a-478c-8e26-1df7916c993b" providerId="AD" clId="Web-{6A01B47F-523D-0D6B-6B52-83B5788816BB}" dt="2025-08-06T19:14:12.980" v="221"/>
      <pc:docMkLst>
        <pc:docMk/>
      </pc:docMkLst>
      <pc:sldChg chg="modSp">
        <pc:chgData name="Pixton, Alec (etk3pu)" userId="S::etk3pu@virginia.edu::af8c1d0e-684a-478c-8e26-1df7916c993b" providerId="AD" clId="Web-{6A01B47F-523D-0D6B-6B52-83B5788816BB}" dt="2025-08-06T19:13:07.244" v="220" actId="1076"/>
        <pc:sldMkLst>
          <pc:docMk/>
          <pc:sldMk cId="0" sldId="260"/>
        </pc:sldMkLst>
        <pc:spChg chg="mod">
          <ac:chgData name="Pixton, Alec (etk3pu)" userId="S::etk3pu@virginia.edu::af8c1d0e-684a-478c-8e26-1df7916c993b" providerId="AD" clId="Web-{6A01B47F-523D-0D6B-6B52-83B5788816BB}" dt="2025-08-06T19:13:07.244" v="220" actId="1076"/>
          <ac:spMkLst>
            <pc:docMk/>
            <pc:sldMk cId="0" sldId="260"/>
            <ac:spMk id="7" creationId="{5B62B1F0-21B3-40A6-CECC-6D345076F59B}"/>
          </ac:spMkLst>
        </pc:spChg>
      </pc:sldChg>
      <pc:sldChg chg="ord">
        <pc:chgData name="Pixton, Alec (etk3pu)" userId="S::etk3pu@virginia.edu::af8c1d0e-684a-478c-8e26-1df7916c993b" providerId="AD" clId="Web-{6A01B47F-523D-0D6B-6B52-83B5788816BB}" dt="2025-08-06T19:14:12.980" v="221"/>
        <pc:sldMkLst>
          <pc:docMk/>
          <pc:sldMk cId="1257855206" sldId="337"/>
        </pc:sldMkLst>
      </pc:sldChg>
    </pc:docChg>
  </pc:docChgLst>
  <pc:docChgLst>
    <pc:chgData name="Pixton, Alec (etk3pu)" userId="S::etk3pu@virginia.edu::af8c1d0e-684a-478c-8e26-1df7916c993b" providerId="AD" clId="Web-{0F55B094-A57D-3701-DEDC-7AD7A165F9CA}"/>
    <pc:docChg chg="addSld delSld modSld sldOrd">
      <pc:chgData name="Pixton, Alec (etk3pu)" userId="S::etk3pu@virginia.edu::af8c1d0e-684a-478c-8e26-1df7916c993b" providerId="AD" clId="Web-{0F55B094-A57D-3701-DEDC-7AD7A165F9CA}" dt="2025-08-04T20:07:51.195" v="122"/>
      <pc:docMkLst>
        <pc:docMk/>
      </pc:docMkLst>
      <pc:sldChg chg="addSp delSp modSp">
        <pc:chgData name="Pixton, Alec (etk3pu)" userId="S::etk3pu@virginia.edu::af8c1d0e-684a-478c-8e26-1df7916c993b" providerId="AD" clId="Web-{0F55B094-A57D-3701-DEDC-7AD7A165F9CA}" dt="2025-08-04T20:02:56.819" v="108" actId="14100"/>
        <pc:sldMkLst>
          <pc:docMk/>
          <pc:sldMk cId="0" sldId="258"/>
        </pc:sldMkLst>
        <pc:spChg chg="add mod">
          <ac:chgData name="Pixton, Alec (etk3pu)" userId="S::etk3pu@virginia.edu::af8c1d0e-684a-478c-8e26-1df7916c993b" providerId="AD" clId="Web-{0F55B094-A57D-3701-DEDC-7AD7A165F9CA}" dt="2025-08-04T20:02:56.819" v="108" actId="14100"/>
          <ac:spMkLst>
            <pc:docMk/>
            <pc:sldMk cId="0" sldId="258"/>
            <ac:spMk id="4" creationId="{7C62C7AD-2AA0-2F61-CBD7-C3170ED3969F}"/>
          </ac:spMkLst>
        </pc:spChg>
        <pc:spChg chg="mod">
          <ac:chgData name="Pixton, Alec (etk3pu)" userId="S::etk3pu@virginia.edu::af8c1d0e-684a-478c-8e26-1df7916c993b" providerId="AD" clId="Web-{0F55B094-A57D-3701-DEDC-7AD7A165F9CA}" dt="2025-08-04T19:57:31.553" v="85" actId="14100"/>
          <ac:spMkLst>
            <pc:docMk/>
            <pc:sldMk cId="0" sldId="258"/>
            <ac:spMk id="334" creationId="{00000000-0000-0000-0000-000000000000}"/>
          </ac:spMkLst>
        </pc:spChg>
        <pc:spChg chg="del mod">
          <ac:chgData name="Pixton, Alec (etk3pu)" userId="S::etk3pu@virginia.edu::af8c1d0e-684a-478c-8e26-1df7916c993b" providerId="AD" clId="Web-{0F55B094-A57D-3701-DEDC-7AD7A165F9CA}" dt="2025-08-04T20:02:19.741" v="99"/>
          <ac:spMkLst>
            <pc:docMk/>
            <pc:sldMk cId="0" sldId="258"/>
            <ac:spMk id="337" creationId="{00000000-0000-0000-0000-000000000000}"/>
          </ac:spMkLst>
        </pc:spChg>
        <pc:spChg chg="del">
          <ac:chgData name="Pixton, Alec (etk3pu)" userId="S::etk3pu@virginia.edu::af8c1d0e-684a-478c-8e26-1df7916c993b" providerId="AD" clId="Web-{0F55B094-A57D-3701-DEDC-7AD7A165F9CA}" dt="2025-08-04T20:02:28.522" v="102"/>
          <ac:spMkLst>
            <pc:docMk/>
            <pc:sldMk cId="0" sldId="258"/>
            <ac:spMk id="338" creationId="{00000000-0000-0000-0000-000000000000}"/>
          </ac:spMkLst>
        </pc:spChg>
        <pc:picChg chg="add mod">
          <ac:chgData name="Pixton, Alec (etk3pu)" userId="S::etk3pu@virginia.edu::af8c1d0e-684a-478c-8e26-1df7916c993b" providerId="AD" clId="Web-{0F55B094-A57D-3701-DEDC-7AD7A165F9CA}" dt="2025-08-04T20:02:38.788" v="105" actId="14100"/>
          <ac:picMkLst>
            <pc:docMk/>
            <pc:sldMk cId="0" sldId="258"/>
            <ac:picMk id="2" creationId="{442A160C-8580-56DA-5CA2-393E49E80E33}"/>
          </ac:picMkLst>
        </pc:picChg>
        <pc:picChg chg="del">
          <ac:chgData name="Pixton, Alec (etk3pu)" userId="S::etk3pu@virginia.edu::af8c1d0e-684a-478c-8e26-1df7916c993b" providerId="AD" clId="Web-{0F55B094-A57D-3701-DEDC-7AD7A165F9CA}" dt="2025-08-04T20:02:25.929" v="101"/>
          <ac:picMkLst>
            <pc:docMk/>
            <pc:sldMk cId="0" sldId="258"/>
            <ac:picMk id="335" creationId="{00000000-0000-0000-0000-000000000000}"/>
          </ac:picMkLst>
        </pc:picChg>
        <pc:picChg chg="del">
          <ac:chgData name="Pixton, Alec (etk3pu)" userId="S::etk3pu@virginia.edu::af8c1d0e-684a-478c-8e26-1df7916c993b" providerId="AD" clId="Web-{0F55B094-A57D-3701-DEDC-7AD7A165F9CA}" dt="2025-08-04T20:02:21.757" v="100"/>
          <ac:picMkLst>
            <pc:docMk/>
            <pc:sldMk cId="0" sldId="258"/>
            <ac:picMk id="336" creationId="{00000000-0000-0000-0000-000000000000}"/>
          </ac:picMkLst>
        </pc:picChg>
      </pc:sldChg>
      <pc:sldChg chg="addSp delSp modSp ord">
        <pc:chgData name="Pixton, Alec (etk3pu)" userId="S::etk3pu@virginia.edu::af8c1d0e-684a-478c-8e26-1df7916c993b" providerId="AD" clId="Web-{0F55B094-A57D-3701-DEDC-7AD7A165F9CA}" dt="2025-08-04T20:04:25.132" v="109" actId="1076"/>
        <pc:sldMkLst>
          <pc:docMk/>
          <pc:sldMk cId="0" sldId="260"/>
        </pc:sldMkLst>
        <pc:spChg chg="mod">
          <ac:chgData name="Pixton, Alec (etk3pu)" userId="S::etk3pu@virginia.edu::af8c1d0e-684a-478c-8e26-1df7916c993b" providerId="AD" clId="Web-{0F55B094-A57D-3701-DEDC-7AD7A165F9CA}" dt="2025-08-04T20:04:25.132" v="109" actId="1076"/>
          <ac:spMkLst>
            <pc:docMk/>
            <pc:sldMk cId="0" sldId="260"/>
            <ac:spMk id="352" creationId="{00000000-0000-0000-0000-000000000000}"/>
          </ac:spMkLst>
        </pc:spChg>
        <pc:spChg chg="del mod">
          <ac:chgData name="Pixton, Alec (etk3pu)" userId="S::etk3pu@virginia.edu::af8c1d0e-684a-478c-8e26-1df7916c993b" providerId="AD" clId="Web-{0F55B094-A57D-3701-DEDC-7AD7A165F9CA}" dt="2025-08-04T19:56:50.241" v="62"/>
          <ac:spMkLst>
            <pc:docMk/>
            <pc:sldMk cId="0" sldId="260"/>
            <ac:spMk id="355" creationId="{00000000-0000-0000-0000-000000000000}"/>
          </ac:spMkLst>
        </pc:spChg>
        <pc:spChg chg="del mod">
          <ac:chgData name="Pixton, Alec (etk3pu)" userId="S::etk3pu@virginia.edu::af8c1d0e-684a-478c-8e26-1df7916c993b" providerId="AD" clId="Web-{0F55B094-A57D-3701-DEDC-7AD7A165F9CA}" dt="2025-08-04T19:56:45.210" v="59"/>
          <ac:spMkLst>
            <pc:docMk/>
            <pc:sldMk cId="0" sldId="260"/>
            <ac:spMk id="356" creationId="{00000000-0000-0000-0000-000000000000}"/>
          </ac:spMkLst>
        </pc:spChg>
        <pc:picChg chg="add mod">
          <ac:chgData name="Pixton, Alec (etk3pu)" userId="S::etk3pu@virginia.edu::af8c1d0e-684a-478c-8e26-1df7916c993b" providerId="AD" clId="Web-{0F55B094-A57D-3701-DEDC-7AD7A165F9CA}" dt="2025-08-04T19:54:23.725" v="55" actId="1076"/>
          <ac:picMkLst>
            <pc:docMk/>
            <pc:sldMk cId="0" sldId="260"/>
            <ac:picMk id="2" creationId="{5BBA1204-1FE0-048A-27CB-D49F8307D433}"/>
          </ac:picMkLst>
        </pc:picChg>
      </pc:sldChg>
      <pc:sldChg chg="new del">
        <pc:chgData name="Pixton, Alec (etk3pu)" userId="S::etk3pu@virginia.edu::af8c1d0e-684a-478c-8e26-1df7916c993b" providerId="AD" clId="Web-{0F55B094-A57D-3701-DEDC-7AD7A165F9CA}" dt="2025-08-04T18:47:02.440" v="26"/>
        <pc:sldMkLst>
          <pc:docMk/>
          <pc:sldMk cId="3539764873" sldId="333"/>
        </pc:sldMkLst>
      </pc:sldChg>
      <pc:sldChg chg="addSp delSp modSp add replId">
        <pc:chgData name="Pixton, Alec (etk3pu)" userId="S::etk3pu@virginia.edu::af8c1d0e-684a-478c-8e26-1df7916c993b" providerId="AD" clId="Web-{0F55B094-A57D-3701-DEDC-7AD7A165F9CA}" dt="2025-08-04T18:48:17.112" v="47" actId="14100"/>
        <pc:sldMkLst>
          <pc:docMk/>
          <pc:sldMk cId="4092303402" sldId="334"/>
        </pc:sldMkLst>
        <pc:spChg chg="mod">
          <ac:chgData name="Pixton, Alec (etk3pu)" userId="S::etk3pu@virginia.edu::af8c1d0e-684a-478c-8e26-1df7916c993b" providerId="AD" clId="Web-{0F55B094-A57D-3701-DEDC-7AD7A165F9CA}" dt="2025-08-04T18:47:53.237" v="41" actId="20577"/>
          <ac:spMkLst>
            <pc:docMk/>
            <pc:sldMk cId="4092303402" sldId="334"/>
            <ac:spMk id="524" creationId="{746DC9F7-8134-07A2-7656-AD12A5B662D5}"/>
          </ac:spMkLst>
        </pc:spChg>
        <pc:spChg chg="del mod">
          <ac:chgData name="Pixton, Alec (etk3pu)" userId="S::etk3pu@virginia.edu::af8c1d0e-684a-478c-8e26-1df7916c993b" providerId="AD" clId="Web-{0F55B094-A57D-3701-DEDC-7AD7A165F9CA}" dt="2025-08-04T18:47:50.737" v="40"/>
          <ac:spMkLst>
            <pc:docMk/>
            <pc:sldMk cId="4092303402" sldId="334"/>
            <ac:spMk id="525" creationId="{2C649395-7220-F9B6-5FD4-714873D095D7}"/>
          </ac:spMkLst>
        </pc:spChg>
        <pc:spChg chg="del mod">
          <ac:chgData name="Pixton, Alec (etk3pu)" userId="S::etk3pu@virginia.edu::af8c1d0e-684a-478c-8e26-1df7916c993b" providerId="AD" clId="Web-{0F55B094-A57D-3701-DEDC-7AD7A165F9CA}" dt="2025-08-04T18:47:15.112" v="33"/>
          <ac:spMkLst>
            <pc:docMk/>
            <pc:sldMk cId="4092303402" sldId="334"/>
            <ac:spMk id="526" creationId="{9B4ED76E-7D31-B687-810A-0B61917FF2E3}"/>
          </ac:spMkLst>
        </pc:spChg>
        <pc:spChg chg="del">
          <ac:chgData name="Pixton, Alec (etk3pu)" userId="S::etk3pu@virginia.edu::af8c1d0e-684a-478c-8e26-1df7916c993b" providerId="AD" clId="Web-{0F55B094-A57D-3701-DEDC-7AD7A165F9CA}" dt="2025-08-04T18:47:21.831" v="36"/>
          <ac:spMkLst>
            <pc:docMk/>
            <pc:sldMk cId="4092303402" sldId="334"/>
            <ac:spMk id="527" creationId="{F5618B07-E4A4-2FD7-812C-7BDEA4FA4C7C}"/>
          </ac:spMkLst>
        </pc:spChg>
        <pc:spChg chg="del">
          <ac:chgData name="Pixton, Alec (etk3pu)" userId="S::etk3pu@virginia.edu::af8c1d0e-684a-478c-8e26-1df7916c993b" providerId="AD" clId="Web-{0F55B094-A57D-3701-DEDC-7AD7A165F9CA}" dt="2025-08-04T18:47:21.128" v="35"/>
          <ac:spMkLst>
            <pc:docMk/>
            <pc:sldMk cId="4092303402" sldId="334"/>
            <ac:spMk id="528" creationId="{D78ABA31-064C-0DBF-F822-313035784466}"/>
          </ac:spMkLst>
        </pc:spChg>
        <pc:picChg chg="add mod">
          <ac:chgData name="Pixton, Alec (etk3pu)" userId="S::etk3pu@virginia.edu::af8c1d0e-684a-478c-8e26-1df7916c993b" providerId="AD" clId="Web-{0F55B094-A57D-3701-DEDC-7AD7A165F9CA}" dt="2025-08-04T18:48:17.112" v="47" actId="14100"/>
          <ac:picMkLst>
            <pc:docMk/>
            <pc:sldMk cId="4092303402" sldId="334"/>
            <ac:picMk id="2" creationId="{BF5B274C-4993-0671-F16C-D130D55494BB}"/>
          </ac:picMkLst>
        </pc:picChg>
        <pc:picChg chg="del">
          <ac:chgData name="Pixton, Alec (etk3pu)" userId="S::etk3pu@virginia.edu::af8c1d0e-684a-478c-8e26-1df7916c993b" providerId="AD" clId="Web-{0F55B094-A57D-3701-DEDC-7AD7A165F9CA}" dt="2025-08-04T18:47:18.643" v="34"/>
          <ac:picMkLst>
            <pc:docMk/>
            <pc:sldMk cId="4092303402" sldId="334"/>
            <ac:picMk id="523" creationId="{0CA1681F-6230-8E85-AAE0-C092FA235A6B}"/>
          </ac:picMkLst>
        </pc:picChg>
      </pc:sldChg>
      <pc:sldChg chg="delSp modSp add del replId">
        <pc:chgData name="Pixton, Alec (etk3pu)" userId="S::etk3pu@virginia.edu::af8c1d0e-684a-478c-8e26-1df7916c993b" providerId="AD" clId="Web-{0F55B094-A57D-3701-DEDC-7AD7A165F9CA}" dt="2025-08-04T20:07:51.195" v="122"/>
        <pc:sldMkLst>
          <pc:docMk/>
          <pc:sldMk cId="1737706377" sldId="335"/>
        </pc:sldMkLst>
        <pc:spChg chg="mod">
          <ac:chgData name="Pixton, Alec (etk3pu)" userId="S::etk3pu@virginia.edu::af8c1d0e-684a-478c-8e26-1df7916c993b" providerId="AD" clId="Web-{0F55B094-A57D-3701-DEDC-7AD7A165F9CA}" dt="2025-08-04T20:05:41.523" v="120" actId="20577"/>
          <ac:spMkLst>
            <pc:docMk/>
            <pc:sldMk cId="1737706377" sldId="335"/>
            <ac:spMk id="352" creationId="{11BAFA7D-8EFA-32AD-E442-5609587C02F6}"/>
          </ac:spMkLst>
        </pc:spChg>
        <pc:picChg chg="del">
          <ac:chgData name="Pixton, Alec (etk3pu)" userId="S::etk3pu@virginia.edu::af8c1d0e-684a-478c-8e26-1df7916c993b" providerId="AD" clId="Web-{0F55B094-A57D-3701-DEDC-7AD7A165F9CA}" dt="2025-08-04T20:05:43.976" v="121"/>
          <ac:picMkLst>
            <pc:docMk/>
            <pc:sldMk cId="1737706377" sldId="335"/>
            <ac:picMk id="2" creationId="{A92A4559-3EEE-CF6D-7581-9CD4CAF795F7}"/>
          </ac:picMkLst>
        </pc:picChg>
      </pc:sldChg>
    </pc:docChg>
  </pc:docChgLst>
  <pc:docChgLst>
    <pc:chgData name="Haugen, Harold Alfred (waa4bq)" userId="137ff54f-f47f-412f-8e79-c42fc72dc3f6" providerId="ADAL" clId="{B26F3C1E-31BA-8644-8561-85276FD33F05}"/>
    <pc:docChg chg="undo redo custSel delSld modSld sldOrd">
      <pc:chgData name="Haugen, Harold Alfred (waa4bq)" userId="137ff54f-f47f-412f-8e79-c42fc72dc3f6" providerId="ADAL" clId="{B26F3C1E-31BA-8644-8561-85276FD33F05}" dt="2025-08-06T23:23:17.993" v="3169" actId="6549"/>
      <pc:docMkLst>
        <pc:docMk/>
      </pc:docMkLst>
      <pc:sldChg chg="modSp mod modNotesTx">
        <pc:chgData name="Haugen, Harold Alfred (waa4bq)" userId="137ff54f-f47f-412f-8e79-c42fc72dc3f6" providerId="ADAL" clId="{B26F3C1E-31BA-8644-8561-85276FD33F05}" dt="2025-08-06T02:28:06.560" v="2307" actId="207"/>
        <pc:sldMkLst>
          <pc:docMk/>
          <pc:sldMk cId="0" sldId="257"/>
        </pc:sldMkLst>
        <pc:spChg chg="mod">
          <ac:chgData name="Haugen, Harold Alfred (waa4bq)" userId="137ff54f-f47f-412f-8e79-c42fc72dc3f6" providerId="ADAL" clId="{B26F3C1E-31BA-8644-8561-85276FD33F05}" dt="2025-08-04T23:50:46.572" v="275" actId="404"/>
          <ac:spMkLst>
            <pc:docMk/>
            <pc:sldMk cId="0" sldId="257"/>
            <ac:spMk id="326" creationId="{00000000-0000-0000-0000-000000000000}"/>
          </ac:spMkLst>
        </pc:spChg>
        <pc:spChg chg="mod">
          <ac:chgData name="Haugen, Harold Alfred (waa4bq)" userId="137ff54f-f47f-412f-8e79-c42fc72dc3f6" providerId="ADAL" clId="{B26F3C1E-31BA-8644-8561-85276FD33F05}" dt="2025-08-06T02:28:06.560" v="2307" actId="207"/>
          <ac:spMkLst>
            <pc:docMk/>
            <pc:sldMk cId="0" sldId="257"/>
            <ac:spMk id="327" creationId="{00000000-0000-0000-0000-000000000000}"/>
          </ac:spMkLst>
        </pc:spChg>
        <pc:spChg chg="mod">
          <ac:chgData name="Haugen, Harold Alfred (waa4bq)" userId="137ff54f-f47f-412f-8e79-c42fc72dc3f6" providerId="ADAL" clId="{B26F3C1E-31BA-8644-8561-85276FD33F05}" dt="2025-08-05T22:07:49.073" v="1924" actId="948"/>
          <ac:spMkLst>
            <pc:docMk/>
            <pc:sldMk cId="0" sldId="257"/>
            <ac:spMk id="328" creationId="{00000000-0000-0000-0000-000000000000}"/>
          </ac:spMkLst>
        </pc:spChg>
      </pc:sldChg>
      <pc:sldChg chg="addSp delSp modSp mod modNotesTx">
        <pc:chgData name="Haugen, Harold Alfred (waa4bq)" userId="137ff54f-f47f-412f-8e79-c42fc72dc3f6" providerId="ADAL" clId="{B26F3C1E-31BA-8644-8561-85276FD33F05}" dt="2025-08-06T03:02:26.628" v="2321" actId="207"/>
        <pc:sldMkLst>
          <pc:docMk/>
          <pc:sldMk cId="0" sldId="258"/>
        </pc:sldMkLst>
        <pc:spChg chg="add del mod">
          <ac:chgData name="Haugen, Harold Alfred (waa4bq)" userId="137ff54f-f47f-412f-8e79-c42fc72dc3f6" providerId="ADAL" clId="{B26F3C1E-31BA-8644-8561-85276FD33F05}" dt="2025-08-06T02:26:04.937" v="2276"/>
          <ac:spMkLst>
            <pc:docMk/>
            <pc:sldMk cId="0" sldId="258"/>
            <ac:spMk id="2" creationId="{AC1BDE19-5441-ED43-5CFD-3BDFFC41D40C}"/>
          </ac:spMkLst>
        </pc:spChg>
        <pc:spChg chg="mod">
          <ac:chgData name="Haugen, Harold Alfred (waa4bq)" userId="137ff54f-f47f-412f-8e79-c42fc72dc3f6" providerId="ADAL" clId="{B26F3C1E-31BA-8644-8561-85276FD33F05}" dt="2025-08-05T21:54:51.557" v="1830" actId="14100"/>
          <ac:spMkLst>
            <pc:docMk/>
            <pc:sldMk cId="0" sldId="258"/>
            <ac:spMk id="4" creationId="{7C62C7AD-2AA0-2F61-CBD7-C3170ED3969F}"/>
          </ac:spMkLst>
        </pc:spChg>
        <pc:spChg chg="del mod">
          <ac:chgData name="Haugen, Harold Alfred (waa4bq)" userId="137ff54f-f47f-412f-8e79-c42fc72dc3f6" providerId="ADAL" clId="{B26F3C1E-31BA-8644-8561-85276FD33F05}" dt="2025-08-06T02:27:33.864" v="2305" actId="478"/>
          <ac:spMkLst>
            <pc:docMk/>
            <pc:sldMk cId="0" sldId="258"/>
            <ac:spMk id="5" creationId="{DD58C438-F63F-FF81-E856-86E99AFAD080}"/>
          </ac:spMkLst>
        </pc:spChg>
        <pc:spChg chg="add mod">
          <ac:chgData name="Haugen, Harold Alfred (waa4bq)" userId="137ff54f-f47f-412f-8e79-c42fc72dc3f6" providerId="ADAL" clId="{B26F3C1E-31BA-8644-8561-85276FD33F05}" dt="2025-08-06T02:26:52.867" v="2296" actId="20577"/>
          <ac:spMkLst>
            <pc:docMk/>
            <pc:sldMk cId="0" sldId="258"/>
            <ac:spMk id="6" creationId="{67E0BC8E-3214-7320-F450-232BA0833453}"/>
          </ac:spMkLst>
        </pc:spChg>
        <pc:spChg chg="add mod">
          <ac:chgData name="Haugen, Harold Alfred (waa4bq)" userId="137ff54f-f47f-412f-8e79-c42fc72dc3f6" providerId="ADAL" clId="{B26F3C1E-31BA-8644-8561-85276FD33F05}" dt="2025-08-06T02:28:15.084" v="2308" actId="207"/>
          <ac:spMkLst>
            <pc:docMk/>
            <pc:sldMk cId="0" sldId="258"/>
            <ac:spMk id="7" creationId="{0D36ADF1-B8E6-72EB-2E9D-09FCF0EC34B2}"/>
          </ac:spMkLst>
        </pc:spChg>
        <pc:spChg chg="del mod">
          <ac:chgData name="Haugen, Harold Alfred (waa4bq)" userId="137ff54f-f47f-412f-8e79-c42fc72dc3f6" providerId="ADAL" clId="{B26F3C1E-31BA-8644-8561-85276FD33F05}" dt="2025-08-06T02:26:56.966" v="2298" actId="478"/>
          <ac:spMkLst>
            <pc:docMk/>
            <pc:sldMk cId="0" sldId="258"/>
            <ac:spMk id="334" creationId="{00000000-0000-0000-0000-000000000000}"/>
          </ac:spMkLst>
        </pc:spChg>
        <pc:graphicFrameChg chg="mod modGraphic">
          <ac:chgData name="Haugen, Harold Alfred (waa4bq)" userId="137ff54f-f47f-412f-8e79-c42fc72dc3f6" providerId="ADAL" clId="{B26F3C1E-31BA-8644-8561-85276FD33F05}" dt="2025-08-06T03:02:26.628" v="2321" actId="207"/>
          <ac:graphicFrameMkLst>
            <pc:docMk/>
            <pc:sldMk cId="0" sldId="258"/>
            <ac:graphicFrameMk id="3" creationId="{56891B7E-428A-512C-088A-7213F62EF119}"/>
          </ac:graphicFrameMkLst>
        </pc:graphicFrameChg>
      </pc:sldChg>
      <pc:sldChg chg="del ord">
        <pc:chgData name="Haugen, Harold Alfred (waa4bq)" userId="137ff54f-f47f-412f-8e79-c42fc72dc3f6" providerId="ADAL" clId="{B26F3C1E-31BA-8644-8561-85276FD33F05}" dt="2025-08-06T02:13:58.684" v="2181" actId="2696"/>
        <pc:sldMkLst>
          <pc:docMk/>
          <pc:sldMk cId="0" sldId="259"/>
        </pc:sldMkLst>
      </pc:sldChg>
      <pc:sldChg chg="addSp delSp modSp mod">
        <pc:chgData name="Haugen, Harold Alfred (waa4bq)" userId="137ff54f-f47f-412f-8e79-c42fc72dc3f6" providerId="ADAL" clId="{B26F3C1E-31BA-8644-8561-85276FD33F05}" dt="2025-08-06T22:51:40.079" v="3157" actId="1036"/>
        <pc:sldMkLst>
          <pc:docMk/>
          <pc:sldMk cId="0" sldId="260"/>
        </pc:sldMkLst>
        <pc:spChg chg="add mod">
          <ac:chgData name="Haugen, Harold Alfred (waa4bq)" userId="137ff54f-f47f-412f-8e79-c42fc72dc3f6" providerId="ADAL" clId="{B26F3C1E-31BA-8644-8561-85276FD33F05}" dt="2025-08-06T22:50:49.717" v="3105" actId="20577"/>
          <ac:spMkLst>
            <pc:docMk/>
            <pc:sldMk cId="0" sldId="260"/>
            <ac:spMk id="2" creationId="{37FF6D87-8C84-46AA-EE10-BB79B3AEB255}"/>
          </ac:spMkLst>
        </pc:spChg>
        <pc:spChg chg="mod">
          <ac:chgData name="Haugen, Harold Alfred (waa4bq)" userId="137ff54f-f47f-412f-8e79-c42fc72dc3f6" providerId="ADAL" clId="{B26F3C1E-31BA-8644-8561-85276FD33F05}" dt="2025-08-06T22:51:31.711" v="3140" actId="14100"/>
          <ac:spMkLst>
            <pc:docMk/>
            <pc:sldMk cId="0" sldId="260"/>
            <ac:spMk id="7" creationId="{5B62B1F0-21B3-40A6-CECC-6D345076F59B}"/>
          </ac:spMkLst>
        </pc:spChg>
        <pc:spChg chg="mod">
          <ac:chgData name="Haugen, Harold Alfred (waa4bq)" userId="137ff54f-f47f-412f-8e79-c42fc72dc3f6" providerId="ADAL" clId="{B26F3C1E-31BA-8644-8561-85276FD33F05}" dt="2025-08-06T22:51:40.079" v="3157" actId="1036"/>
          <ac:spMkLst>
            <pc:docMk/>
            <pc:sldMk cId="0" sldId="260"/>
            <ac:spMk id="9" creationId="{A6B742DE-8591-36B5-F846-6E262DE65BBC}"/>
          </ac:spMkLst>
        </pc:spChg>
        <pc:spChg chg="mod">
          <ac:chgData name="Haugen, Harold Alfred (waa4bq)" userId="137ff54f-f47f-412f-8e79-c42fc72dc3f6" providerId="ADAL" clId="{B26F3C1E-31BA-8644-8561-85276FD33F05}" dt="2025-08-06T02:16:50.596" v="2183" actId="207"/>
          <ac:spMkLst>
            <pc:docMk/>
            <pc:sldMk cId="0" sldId="260"/>
            <ac:spMk id="11" creationId="{A3D1BD8D-43B1-4848-7F88-A71FF3CA50D7}"/>
          </ac:spMkLst>
        </pc:spChg>
        <pc:spChg chg="del mod">
          <ac:chgData name="Haugen, Harold Alfred (waa4bq)" userId="137ff54f-f47f-412f-8e79-c42fc72dc3f6" providerId="ADAL" clId="{B26F3C1E-31BA-8644-8561-85276FD33F05}" dt="2025-08-06T22:50:52.647" v="3106" actId="478"/>
          <ac:spMkLst>
            <pc:docMk/>
            <pc:sldMk cId="0" sldId="260"/>
            <ac:spMk id="352" creationId="{00000000-0000-0000-0000-000000000000}"/>
          </ac:spMkLst>
        </pc:spChg>
        <pc:picChg chg="mod">
          <ac:chgData name="Haugen, Harold Alfred (waa4bq)" userId="137ff54f-f47f-412f-8e79-c42fc72dc3f6" providerId="ADAL" clId="{B26F3C1E-31BA-8644-8561-85276FD33F05}" dt="2025-08-05T22:10:15.816" v="1931" actId="1076"/>
          <ac:picMkLst>
            <pc:docMk/>
            <pc:sldMk cId="0" sldId="260"/>
            <ac:picMk id="2" creationId="{5BBA1204-1FE0-048A-27CB-D49F8307D433}"/>
          </ac:picMkLst>
        </pc:picChg>
        <pc:picChg chg="mod">
          <ac:chgData name="Haugen, Harold Alfred (waa4bq)" userId="137ff54f-f47f-412f-8e79-c42fc72dc3f6" providerId="ADAL" clId="{B26F3C1E-31BA-8644-8561-85276FD33F05}" dt="2025-08-06T22:51:40.079" v="3157" actId="1036"/>
          <ac:picMkLst>
            <pc:docMk/>
            <pc:sldMk cId="0" sldId="260"/>
            <ac:picMk id="3" creationId="{F4053B86-07F1-AE00-952D-2CBAA147AA31}"/>
          </ac:picMkLst>
        </pc:picChg>
        <pc:picChg chg="mod">
          <ac:chgData name="Haugen, Harold Alfred (waa4bq)" userId="137ff54f-f47f-412f-8e79-c42fc72dc3f6" providerId="ADAL" clId="{B26F3C1E-31BA-8644-8561-85276FD33F05}" dt="2025-08-06T22:51:33.557" v="3141" actId="1076"/>
          <ac:picMkLst>
            <pc:docMk/>
            <pc:sldMk cId="0" sldId="260"/>
            <ac:picMk id="351" creationId="{00000000-0000-0000-0000-000000000000}"/>
          </ac:picMkLst>
        </pc:picChg>
      </pc:sldChg>
      <pc:sldChg chg="modSp mod modNotesTx">
        <pc:chgData name="Haugen, Harold Alfred (waa4bq)" userId="137ff54f-f47f-412f-8e79-c42fc72dc3f6" providerId="ADAL" clId="{B26F3C1E-31BA-8644-8561-85276FD33F05}" dt="2025-08-06T23:07:50.840" v="3168" actId="20577"/>
        <pc:sldMkLst>
          <pc:docMk/>
          <pc:sldMk cId="0" sldId="261"/>
        </pc:sldMkLst>
        <pc:spChg chg="mod">
          <ac:chgData name="Haugen, Harold Alfred (waa4bq)" userId="137ff54f-f47f-412f-8e79-c42fc72dc3f6" providerId="ADAL" clId="{B26F3C1E-31BA-8644-8561-85276FD33F05}" dt="2025-08-06T02:12:24.691" v="2178" actId="313"/>
          <ac:spMkLst>
            <pc:docMk/>
            <pc:sldMk cId="0" sldId="261"/>
            <ac:spMk id="365" creationId="{00000000-0000-0000-0000-000000000000}"/>
          </ac:spMkLst>
        </pc:spChg>
      </pc:sldChg>
      <pc:sldChg chg="modSp mod modNotesTx">
        <pc:chgData name="Haugen, Harold Alfred (waa4bq)" userId="137ff54f-f47f-412f-8e79-c42fc72dc3f6" providerId="ADAL" clId="{B26F3C1E-31BA-8644-8561-85276FD33F05}" dt="2025-08-06T21:24:11.770" v="2732" actId="20577"/>
        <pc:sldMkLst>
          <pc:docMk/>
          <pc:sldMk cId="0" sldId="262"/>
        </pc:sldMkLst>
        <pc:spChg chg="mod">
          <ac:chgData name="Haugen, Harold Alfred (waa4bq)" userId="137ff54f-f47f-412f-8e79-c42fc72dc3f6" providerId="ADAL" clId="{B26F3C1E-31BA-8644-8561-85276FD33F05}" dt="2025-08-05T22:28:33.317" v="2078" actId="14100"/>
          <ac:spMkLst>
            <pc:docMk/>
            <pc:sldMk cId="0" sldId="262"/>
            <ac:spMk id="492" creationId="{00000000-0000-0000-0000-000000000000}"/>
          </ac:spMkLst>
        </pc:spChg>
      </pc:sldChg>
      <pc:sldChg chg="addSp delSp modSp mod modNotesTx">
        <pc:chgData name="Haugen, Harold Alfred (waa4bq)" userId="137ff54f-f47f-412f-8e79-c42fc72dc3f6" providerId="ADAL" clId="{B26F3C1E-31BA-8644-8561-85276FD33F05}" dt="2025-08-06T23:23:17.993" v="3169" actId="6549"/>
        <pc:sldMkLst>
          <pc:docMk/>
          <pc:sldMk cId="0" sldId="263"/>
        </pc:sldMkLst>
        <pc:spChg chg="mod">
          <ac:chgData name="Haugen, Harold Alfred (waa4bq)" userId="137ff54f-f47f-412f-8e79-c42fc72dc3f6" providerId="ADAL" clId="{B26F3C1E-31BA-8644-8561-85276FD33F05}" dt="2025-08-05T22:28:36.422" v="2079" actId="14100"/>
          <ac:spMkLst>
            <pc:docMk/>
            <pc:sldMk cId="0" sldId="263"/>
            <ac:spMk id="513" creationId="{00000000-0000-0000-0000-000000000000}"/>
          </ac:spMkLst>
        </pc:spChg>
        <pc:picChg chg="add mod">
          <ac:chgData name="Haugen, Harold Alfred (waa4bq)" userId="137ff54f-f47f-412f-8e79-c42fc72dc3f6" providerId="ADAL" clId="{B26F3C1E-31BA-8644-8561-85276FD33F05}" dt="2025-08-05T21:19:55.697" v="548" actId="1036"/>
          <ac:picMkLst>
            <pc:docMk/>
            <pc:sldMk cId="0" sldId="263"/>
            <ac:picMk id="3" creationId="{C52B9913-B031-5774-6317-68BE79632CD9}"/>
          </ac:picMkLst>
        </pc:picChg>
        <pc:picChg chg="add mod">
          <ac:chgData name="Haugen, Harold Alfred (waa4bq)" userId="137ff54f-f47f-412f-8e79-c42fc72dc3f6" providerId="ADAL" clId="{B26F3C1E-31BA-8644-8561-85276FD33F05}" dt="2025-08-05T21:19:55.697" v="548" actId="1036"/>
          <ac:picMkLst>
            <pc:docMk/>
            <pc:sldMk cId="0" sldId="263"/>
            <ac:picMk id="5" creationId="{DFD1C596-54E9-BBD9-7E0B-DC38B85C1C99}"/>
          </ac:picMkLst>
        </pc:picChg>
        <pc:picChg chg="del mod">
          <ac:chgData name="Haugen, Harold Alfred (waa4bq)" userId="137ff54f-f47f-412f-8e79-c42fc72dc3f6" providerId="ADAL" clId="{B26F3C1E-31BA-8644-8561-85276FD33F05}" dt="2025-08-05T21:18:02.771" v="513" actId="478"/>
          <ac:picMkLst>
            <pc:docMk/>
            <pc:sldMk cId="0" sldId="263"/>
            <ac:picMk id="515" creationId="{00000000-0000-0000-0000-000000000000}"/>
          </ac:picMkLst>
        </pc:picChg>
        <pc:picChg chg="del mod">
          <ac:chgData name="Haugen, Harold Alfred (waa4bq)" userId="137ff54f-f47f-412f-8e79-c42fc72dc3f6" providerId="ADAL" clId="{B26F3C1E-31BA-8644-8561-85276FD33F05}" dt="2025-08-05T21:18:04.863" v="514" actId="478"/>
          <ac:picMkLst>
            <pc:docMk/>
            <pc:sldMk cId="0" sldId="263"/>
            <ac:picMk id="516" creationId="{00000000-0000-0000-0000-000000000000}"/>
          </ac:picMkLst>
        </pc:picChg>
        <pc:cxnChg chg="mod">
          <ac:chgData name="Haugen, Harold Alfred (waa4bq)" userId="137ff54f-f47f-412f-8e79-c42fc72dc3f6" providerId="ADAL" clId="{B26F3C1E-31BA-8644-8561-85276FD33F05}" dt="2025-08-05T21:19:35.040" v="535" actId="692"/>
          <ac:cxnSpMkLst>
            <pc:docMk/>
            <pc:sldMk cId="0" sldId="263"/>
            <ac:cxnSpMk id="517" creationId="{00000000-0000-0000-0000-000000000000}"/>
          </ac:cxnSpMkLst>
        </pc:cxnChg>
      </pc:sldChg>
      <pc:sldChg chg="addSp modSp mod modNotesTx">
        <pc:chgData name="Haugen, Harold Alfred (waa4bq)" userId="137ff54f-f47f-412f-8e79-c42fc72dc3f6" providerId="ADAL" clId="{B26F3C1E-31BA-8644-8561-85276FD33F05}" dt="2025-08-06T21:38:04.514" v="3006" actId="313"/>
        <pc:sldMkLst>
          <pc:docMk/>
          <pc:sldMk cId="0" sldId="264"/>
        </pc:sldMkLst>
        <pc:spChg chg="add mod">
          <ac:chgData name="Haugen, Harold Alfred (waa4bq)" userId="137ff54f-f47f-412f-8e79-c42fc72dc3f6" providerId="ADAL" clId="{B26F3C1E-31BA-8644-8561-85276FD33F05}" dt="2025-08-05T21:22:04.503" v="579" actId="1076"/>
          <ac:spMkLst>
            <pc:docMk/>
            <pc:sldMk cId="0" sldId="264"/>
            <ac:spMk id="2" creationId="{082C81CE-FEF3-CB23-8D24-6C0E239EAF7C}"/>
          </ac:spMkLst>
        </pc:spChg>
        <pc:spChg chg="mod">
          <ac:chgData name="Haugen, Harold Alfred (waa4bq)" userId="137ff54f-f47f-412f-8e79-c42fc72dc3f6" providerId="ADAL" clId="{B26F3C1E-31BA-8644-8561-85276FD33F05}" dt="2025-08-06T02:30:32.257" v="2317" actId="14100"/>
          <ac:spMkLst>
            <pc:docMk/>
            <pc:sldMk cId="0" sldId="264"/>
            <ac:spMk id="524" creationId="{00000000-0000-0000-0000-000000000000}"/>
          </ac:spMkLst>
        </pc:spChg>
        <pc:spChg chg="mod">
          <ac:chgData name="Haugen, Harold Alfred (waa4bq)" userId="137ff54f-f47f-412f-8e79-c42fc72dc3f6" providerId="ADAL" clId="{B26F3C1E-31BA-8644-8561-85276FD33F05}" dt="2025-08-06T02:30:12.198" v="2315" actId="948"/>
          <ac:spMkLst>
            <pc:docMk/>
            <pc:sldMk cId="0" sldId="264"/>
            <ac:spMk id="526" creationId="{00000000-0000-0000-0000-000000000000}"/>
          </ac:spMkLst>
        </pc:spChg>
        <pc:spChg chg="mod">
          <ac:chgData name="Haugen, Harold Alfred (waa4bq)" userId="137ff54f-f47f-412f-8e79-c42fc72dc3f6" providerId="ADAL" clId="{B26F3C1E-31BA-8644-8561-85276FD33F05}" dt="2025-08-06T02:30:28.970" v="2316" actId="14100"/>
          <ac:spMkLst>
            <pc:docMk/>
            <pc:sldMk cId="0" sldId="264"/>
            <ac:spMk id="528" creationId="{00000000-0000-0000-0000-000000000000}"/>
          </ac:spMkLst>
        </pc:spChg>
      </pc:sldChg>
      <pc:sldChg chg="modSp mod modNotesTx">
        <pc:chgData name="Haugen, Harold Alfred (waa4bq)" userId="137ff54f-f47f-412f-8e79-c42fc72dc3f6" providerId="ADAL" clId="{B26F3C1E-31BA-8644-8561-85276FD33F05}" dt="2025-08-06T21:39:49.739" v="3010" actId="20577"/>
        <pc:sldMkLst>
          <pc:docMk/>
          <pc:sldMk cId="0" sldId="265"/>
        </pc:sldMkLst>
        <pc:spChg chg="mod">
          <ac:chgData name="Haugen, Harold Alfred (waa4bq)" userId="137ff54f-f47f-412f-8e79-c42fc72dc3f6" providerId="ADAL" clId="{B26F3C1E-31BA-8644-8561-85276FD33F05}" dt="2025-08-06T21:39:49.739" v="3010" actId="20577"/>
          <ac:spMkLst>
            <pc:docMk/>
            <pc:sldMk cId="0" sldId="265"/>
            <ac:spMk id="538" creationId="{00000000-0000-0000-0000-000000000000}"/>
          </ac:spMkLst>
        </pc:spChg>
      </pc:sldChg>
      <pc:sldChg chg="del">
        <pc:chgData name="Haugen, Harold Alfred (waa4bq)" userId="137ff54f-f47f-412f-8e79-c42fc72dc3f6" providerId="ADAL" clId="{B26F3C1E-31BA-8644-8561-85276FD33F05}" dt="2025-08-05T22:30:19.080" v="2120" actId="2696"/>
        <pc:sldMkLst>
          <pc:docMk/>
          <pc:sldMk cId="0" sldId="266"/>
        </pc:sldMkLst>
      </pc:sldChg>
      <pc:sldChg chg="modSp mod modNotesTx">
        <pc:chgData name="Haugen, Harold Alfred (waa4bq)" userId="137ff54f-f47f-412f-8e79-c42fc72dc3f6" providerId="ADAL" clId="{B26F3C1E-31BA-8644-8561-85276FD33F05}" dt="2025-08-06T02:05:32.352" v="2127" actId="113"/>
        <pc:sldMkLst>
          <pc:docMk/>
          <pc:sldMk cId="0" sldId="267"/>
        </pc:sldMkLst>
        <pc:spChg chg="mod">
          <ac:chgData name="Haugen, Harold Alfred (waa4bq)" userId="137ff54f-f47f-412f-8e79-c42fc72dc3f6" providerId="ADAL" clId="{B26F3C1E-31BA-8644-8561-85276FD33F05}" dt="2025-08-06T02:05:32.352" v="2127" actId="113"/>
          <ac:spMkLst>
            <pc:docMk/>
            <pc:sldMk cId="0" sldId="267"/>
            <ac:spMk id="3" creationId="{A088C3BA-A890-DBD1-CD0E-F901E6CBCEFC}"/>
          </ac:spMkLst>
        </pc:spChg>
        <pc:spChg chg="mod">
          <ac:chgData name="Haugen, Harold Alfred (waa4bq)" userId="137ff54f-f47f-412f-8e79-c42fc72dc3f6" providerId="ADAL" clId="{B26F3C1E-31BA-8644-8561-85276FD33F05}" dt="2025-08-05T22:03:09.912" v="1904" actId="404"/>
          <ac:spMkLst>
            <pc:docMk/>
            <pc:sldMk cId="0" sldId="267"/>
            <ac:spMk id="572" creationId="{00000000-0000-0000-0000-000000000000}"/>
          </ac:spMkLst>
        </pc:spChg>
      </pc:sldChg>
      <pc:sldChg chg="modSp mod modNotesTx">
        <pc:chgData name="Haugen, Harold Alfred (waa4bq)" userId="137ff54f-f47f-412f-8e79-c42fc72dc3f6" providerId="ADAL" clId="{B26F3C1E-31BA-8644-8561-85276FD33F05}" dt="2025-08-06T02:28:46.672" v="2312" actId="1035"/>
        <pc:sldMkLst>
          <pc:docMk/>
          <pc:sldMk cId="0" sldId="268"/>
        </pc:sldMkLst>
        <pc:spChg chg="mod">
          <ac:chgData name="Haugen, Harold Alfred (waa4bq)" userId="137ff54f-f47f-412f-8e79-c42fc72dc3f6" providerId="ADAL" clId="{B26F3C1E-31BA-8644-8561-85276FD33F05}" dt="2025-08-05T00:16:34.694" v="369" actId="1076"/>
          <ac:spMkLst>
            <pc:docMk/>
            <pc:sldMk cId="0" sldId="268"/>
            <ac:spMk id="579" creationId="{00000000-0000-0000-0000-000000000000}"/>
          </ac:spMkLst>
        </pc:spChg>
        <pc:spChg chg="mod">
          <ac:chgData name="Haugen, Harold Alfred (waa4bq)" userId="137ff54f-f47f-412f-8e79-c42fc72dc3f6" providerId="ADAL" clId="{B26F3C1E-31BA-8644-8561-85276FD33F05}" dt="2025-08-06T02:28:46.672" v="2312" actId="1035"/>
          <ac:spMkLst>
            <pc:docMk/>
            <pc:sldMk cId="0" sldId="268"/>
            <ac:spMk id="580" creationId="{00000000-0000-0000-0000-000000000000}"/>
          </ac:spMkLst>
        </pc:spChg>
      </pc:sldChg>
      <pc:sldChg chg="modSp mod ord modNotesTx">
        <pc:chgData name="Haugen, Harold Alfred (waa4bq)" userId="137ff54f-f47f-412f-8e79-c42fc72dc3f6" providerId="ADAL" clId="{B26F3C1E-31BA-8644-8561-85276FD33F05}" dt="2025-08-05T22:26:02.209" v="2003" actId="403"/>
        <pc:sldMkLst>
          <pc:docMk/>
          <pc:sldMk cId="0" sldId="269"/>
        </pc:sldMkLst>
        <pc:spChg chg="mod">
          <ac:chgData name="Haugen, Harold Alfred (waa4bq)" userId="137ff54f-f47f-412f-8e79-c42fc72dc3f6" providerId="ADAL" clId="{B26F3C1E-31BA-8644-8561-85276FD33F05}" dt="2025-08-05T00:12:04.496" v="348" actId="14100"/>
          <ac:spMkLst>
            <pc:docMk/>
            <pc:sldMk cId="0" sldId="269"/>
            <ac:spMk id="588" creationId="{00000000-0000-0000-0000-000000000000}"/>
          </ac:spMkLst>
        </pc:spChg>
      </pc:sldChg>
      <pc:sldChg chg="modSp mod ord modNotesTx">
        <pc:chgData name="Haugen, Harold Alfred (waa4bq)" userId="137ff54f-f47f-412f-8e79-c42fc72dc3f6" providerId="ADAL" clId="{B26F3C1E-31BA-8644-8561-85276FD33F05}" dt="2025-08-06T22:53:56.732" v="3165" actId="20577"/>
        <pc:sldMkLst>
          <pc:docMk/>
          <pc:sldMk cId="0" sldId="270"/>
        </pc:sldMkLst>
        <pc:spChg chg="mod">
          <ac:chgData name="Haugen, Harold Alfred (waa4bq)" userId="137ff54f-f47f-412f-8e79-c42fc72dc3f6" providerId="ADAL" clId="{B26F3C1E-31BA-8644-8561-85276FD33F05}" dt="2025-08-05T00:06:23.835" v="316" actId="1076"/>
          <ac:spMkLst>
            <pc:docMk/>
            <pc:sldMk cId="0" sldId="270"/>
            <ac:spMk id="596" creationId="{00000000-0000-0000-0000-000000000000}"/>
          </ac:spMkLst>
        </pc:spChg>
        <pc:spChg chg="mod">
          <ac:chgData name="Haugen, Harold Alfred (waa4bq)" userId="137ff54f-f47f-412f-8e79-c42fc72dc3f6" providerId="ADAL" clId="{B26F3C1E-31BA-8644-8561-85276FD33F05}" dt="2025-08-05T00:15:54.793" v="367" actId="948"/>
          <ac:spMkLst>
            <pc:docMk/>
            <pc:sldMk cId="0" sldId="270"/>
            <ac:spMk id="597" creationId="{00000000-0000-0000-0000-000000000000}"/>
          </ac:spMkLst>
        </pc:spChg>
      </pc:sldChg>
      <pc:sldChg chg="del">
        <pc:chgData name="Haugen, Harold Alfred (waa4bq)" userId="137ff54f-f47f-412f-8e79-c42fc72dc3f6" providerId="ADAL" clId="{B26F3C1E-31BA-8644-8561-85276FD33F05}" dt="2025-08-05T22:29:25.759" v="2080" actId="2696"/>
        <pc:sldMkLst>
          <pc:docMk/>
          <pc:sldMk cId="0" sldId="272"/>
        </pc:sldMkLst>
      </pc:sldChg>
      <pc:sldChg chg="del">
        <pc:chgData name="Haugen, Harold Alfred (waa4bq)" userId="137ff54f-f47f-412f-8e79-c42fc72dc3f6" providerId="ADAL" clId="{B26F3C1E-31BA-8644-8561-85276FD33F05}" dt="2025-08-05T22:30:11.501" v="2118" actId="2696"/>
        <pc:sldMkLst>
          <pc:docMk/>
          <pc:sldMk cId="0" sldId="273"/>
        </pc:sldMkLst>
      </pc:sldChg>
      <pc:sldChg chg="del">
        <pc:chgData name="Haugen, Harold Alfred (waa4bq)" userId="137ff54f-f47f-412f-8e79-c42fc72dc3f6" providerId="ADAL" clId="{B26F3C1E-31BA-8644-8561-85276FD33F05}" dt="2025-08-05T22:30:14.334" v="2119" actId="2696"/>
        <pc:sldMkLst>
          <pc:docMk/>
          <pc:sldMk cId="0" sldId="274"/>
        </pc:sldMkLst>
      </pc:sldChg>
      <pc:sldChg chg="addSp modSp mod modNotesTx">
        <pc:chgData name="Haugen, Harold Alfred (waa4bq)" userId="137ff54f-f47f-412f-8e79-c42fc72dc3f6" providerId="ADAL" clId="{B26F3C1E-31BA-8644-8561-85276FD33F05}" dt="2025-08-06T23:03:06.558" v="3166" actId="179"/>
        <pc:sldMkLst>
          <pc:docMk/>
          <pc:sldMk cId="3544007124" sldId="332"/>
        </pc:sldMkLst>
        <pc:spChg chg="mod">
          <ac:chgData name="Haugen, Harold Alfred (waa4bq)" userId="137ff54f-f47f-412f-8e79-c42fc72dc3f6" providerId="ADAL" clId="{B26F3C1E-31BA-8644-8561-85276FD33F05}" dt="2025-08-06T23:03:06.558" v="3166" actId="179"/>
          <ac:spMkLst>
            <pc:docMk/>
            <pc:sldMk cId="3544007124" sldId="332"/>
            <ac:spMk id="8" creationId="{3227E38C-F7B9-E652-AF0F-A74DB81BB6CE}"/>
          </ac:spMkLst>
        </pc:spChg>
        <pc:spChg chg="mod">
          <ac:chgData name="Haugen, Harold Alfred (waa4bq)" userId="137ff54f-f47f-412f-8e79-c42fc72dc3f6" providerId="ADAL" clId="{B26F3C1E-31BA-8644-8561-85276FD33F05}" dt="2025-08-05T21:23:32.909" v="600" actId="688"/>
          <ac:spMkLst>
            <pc:docMk/>
            <pc:sldMk cId="3544007124" sldId="332"/>
            <ac:spMk id="10" creationId="{33B30D78-755F-C4AB-2627-ABBA5F6B321A}"/>
          </ac:spMkLst>
        </pc:spChg>
        <pc:spChg chg="mod">
          <ac:chgData name="Haugen, Harold Alfred (waa4bq)" userId="137ff54f-f47f-412f-8e79-c42fc72dc3f6" providerId="ADAL" clId="{B26F3C1E-31BA-8644-8561-85276FD33F05}" dt="2025-08-04T23:25:09.100" v="48" actId="208"/>
          <ac:spMkLst>
            <pc:docMk/>
            <pc:sldMk cId="3544007124" sldId="332"/>
            <ac:spMk id="11" creationId="{1E6AF9A1-9961-BD02-6FF1-8E0D5176941C}"/>
          </ac:spMkLst>
        </pc:spChg>
        <pc:spChg chg="mod">
          <ac:chgData name="Haugen, Harold Alfred (waa4bq)" userId="137ff54f-f47f-412f-8e79-c42fc72dc3f6" providerId="ADAL" clId="{B26F3C1E-31BA-8644-8561-85276FD33F05}" dt="2025-08-05T21:22:35.754" v="580" actId="1076"/>
          <ac:spMkLst>
            <pc:docMk/>
            <pc:sldMk cId="3544007124" sldId="332"/>
            <ac:spMk id="12" creationId="{EB584226-BB0A-D054-34C8-C8FFFD70DD96}"/>
          </ac:spMkLst>
        </pc:spChg>
        <pc:spChg chg="add mod">
          <ac:chgData name="Haugen, Harold Alfred (waa4bq)" userId="137ff54f-f47f-412f-8e79-c42fc72dc3f6" providerId="ADAL" clId="{B26F3C1E-31BA-8644-8561-85276FD33F05}" dt="2025-08-05T21:23:21.387" v="599" actId="14100"/>
          <ac:spMkLst>
            <pc:docMk/>
            <pc:sldMk cId="3544007124" sldId="332"/>
            <ac:spMk id="13" creationId="{26CA7015-A18D-4AB3-D7B0-00915138D9BF}"/>
          </ac:spMkLst>
        </pc:spChg>
        <pc:spChg chg="add mod">
          <ac:chgData name="Haugen, Harold Alfred (waa4bq)" userId="137ff54f-f47f-412f-8e79-c42fc72dc3f6" providerId="ADAL" clId="{B26F3C1E-31BA-8644-8561-85276FD33F05}" dt="2025-08-05T21:24:12.049" v="632" actId="207"/>
          <ac:spMkLst>
            <pc:docMk/>
            <pc:sldMk cId="3544007124" sldId="332"/>
            <ac:spMk id="14" creationId="{779A0922-2E0A-5AB8-A927-AA148522357F}"/>
          </ac:spMkLst>
        </pc:spChg>
        <pc:spChg chg="add mod">
          <ac:chgData name="Haugen, Harold Alfred (waa4bq)" userId="137ff54f-f47f-412f-8e79-c42fc72dc3f6" providerId="ADAL" clId="{B26F3C1E-31BA-8644-8561-85276FD33F05}" dt="2025-08-05T21:24:42.171" v="657" actId="1036"/>
          <ac:spMkLst>
            <pc:docMk/>
            <pc:sldMk cId="3544007124" sldId="332"/>
            <ac:spMk id="15" creationId="{4CD030BB-5999-20A5-79FB-F8A1CE2354FF}"/>
          </ac:spMkLst>
        </pc:spChg>
        <pc:graphicFrameChg chg="mod">
          <ac:chgData name="Haugen, Harold Alfred (waa4bq)" userId="137ff54f-f47f-412f-8e79-c42fc72dc3f6" providerId="ADAL" clId="{B26F3C1E-31BA-8644-8561-85276FD33F05}" dt="2025-08-04T23:31:17.838" v="79"/>
          <ac:graphicFrameMkLst>
            <pc:docMk/>
            <pc:sldMk cId="3544007124" sldId="332"/>
            <ac:graphicFrameMk id="2" creationId="{0A2696F8-41A6-6E95-50D2-21D5E1AE29AB}"/>
          </ac:graphicFrameMkLst>
        </pc:graphicFrameChg>
        <pc:graphicFrameChg chg="mod modGraphic">
          <ac:chgData name="Haugen, Harold Alfred (waa4bq)" userId="137ff54f-f47f-412f-8e79-c42fc72dc3f6" providerId="ADAL" clId="{B26F3C1E-31BA-8644-8561-85276FD33F05}" dt="2025-08-04T23:41:48.038" v="160"/>
          <ac:graphicFrameMkLst>
            <pc:docMk/>
            <pc:sldMk cId="3544007124" sldId="332"/>
            <ac:graphicFrameMk id="9" creationId="{724894CB-65F4-BD67-90B7-9E45B79FCEA9}"/>
          </ac:graphicFrameMkLst>
        </pc:graphicFrameChg>
        <pc:graphicFrameChg chg="mod modGraphic">
          <ac:chgData name="Haugen, Harold Alfred (waa4bq)" userId="137ff54f-f47f-412f-8e79-c42fc72dc3f6" providerId="ADAL" clId="{B26F3C1E-31BA-8644-8561-85276FD33F05}" dt="2025-08-05T21:24:37.964" v="656" actId="1035"/>
          <ac:graphicFrameMkLst>
            <pc:docMk/>
            <pc:sldMk cId="3544007124" sldId="332"/>
            <ac:graphicFrameMk id="17" creationId="{984FC354-4C7F-337B-AA00-3CE40E0C2126}"/>
          </ac:graphicFrameMkLst>
        </pc:graphicFrameChg>
        <pc:graphicFrameChg chg="mod modGraphic">
          <ac:chgData name="Haugen, Harold Alfred (waa4bq)" userId="137ff54f-f47f-412f-8e79-c42fc72dc3f6" providerId="ADAL" clId="{B26F3C1E-31BA-8644-8561-85276FD33F05}" dt="2025-08-04T23:24:31.509" v="13"/>
          <ac:graphicFrameMkLst>
            <pc:docMk/>
            <pc:sldMk cId="3544007124" sldId="332"/>
            <ac:graphicFrameMk id="19" creationId="{EC60F443-85C7-ADCC-5CAE-12FA86B2AD47}"/>
          </ac:graphicFrameMkLst>
        </pc:graphicFrameChg>
        <pc:graphicFrameChg chg="mod">
          <ac:chgData name="Haugen, Harold Alfred (waa4bq)" userId="137ff54f-f47f-412f-8e79-c42fc72dc3f6" providerId="ADAL" clId="{B26F3C1E-31BA-8644-8561-85276FD33F05}" dt="2025-08-04T23:24:45.031" v="27" actId="1037"/>
          <ac:graphicFrameMkLst>
            <pc:docMk/>
            <pc:sldMk cId="3544007124" sldId="332"/>
            <ac:graphicFrameMk id="20" creationId="{F3518227-7833-7951-621B-15D2984E5987}"/>
          </ac:graphicFrameMkLst>
        </pc:graphicFrameChg>
        <pc:graphicFrameChg chg="mod modGraphic">
          <ac:chgData name="Haugen, Harold Alfred (waa4bq)" userId="137ff54f-f47f-412f-8e79-c42fc72dc3f6" providerId="ADAL" clId="{B26F3C1E-31BA-8644-8561-85276FD33F05}" dt="2025-08-04T23:43:11.464" v="177" actId="20577"/>
          <ac:graphicFrameMkLst>
            <pc:docMk/>
            <pc:sldMk cId="3544007124" sldId="332"/>
            <ac:graphicFrameMk id="21" creationId="{D9960A03-8AEC-44F3-9707-E4A9BC464168}"/>
          </ac:graphicFrameMkLst>
        </pc:graphicFrameChg>
        <pc:graphicFrameChg chg="mod modGraphic">
          <ac:chgData name="Haugen, Harold Alfred (waa4bq)" userId="137ff54f-f47f-412f-8e79-c42fc72dc3f6" providerId="ADAL" clId="{B26F3C1E-31BA-8644-8561-85276FD33F05}" dt="2025-08-04T23:43:52.978" v="183" actId="20577"/>
          <ac:graphicFrameMkLst>
            <pc:docMk/>
            <pc:sldMk cId="3544007124" sldId="332"/>
            <ac:graphicFrameMk id="22" creationId="{9EF89FBB-0321-B118-2323-5A72A284A58E}"/>
          </ac:graphicFrameMkLst>
        </pc:graphicFrameChg>
        <pc:graphicFrameChg chg="modGraphic">
          <ac:chgData name="Haugen, Harold Alfred (waa4bq)" userId="137ff54f-f47f-412f-8e79-c42fc72dc3f6" providerId="ADAL" clId="{B26F3C1E-31BA-8644-8561-85276FD33F05}" dt="2025-08-06T22:28:38.291" v="3017" actId="20577"/>
          <ac:graphicFrameMkLst>
            <pc:docMk/>
            <pc:sldMk cId="3544007124" sldId="332"/>
            <ac:graphicFrameMk id="23" creationId="{47C9E951-D6D9-C4C9-9EEE-D488309DBE33}"/>
          </ac:graphicFrameMkLst>
        </pc:graphicFrameChg>
        <pc:graphicFrameChg chg="mod">
          <ac:chgData name="Haugen, Harold Alfred (waa4bq)" userId="137ff54f-f47f-412f-8e79-c42fc72dc3f6" providerId="ADAL" clId="{B26F3C1E-31BA-8644-8561-85276FD33F05}" dt="2025-08-04T23:24:54.369" v="46" actId="1037"/>
          <ac:graphicFrameMkLst>
            <pc:docMk/>
            <pc:sldMk cId="3544007124" sldId="332"/>
            <ac:graphicFrameMk id="24" creationId="{472B281C-DFA6-CE9B-B29D-0F212CB98BC9}"/>
          </ac:graphicFrameMkLst>
        </pc:graphicFrameChg>
      </pc:sldChg>
      <pc:sldChg chg="addSp delSp modSp mod">
        <pc:chgData name="Haugen, Harold Alfred (waa4bq)" userId="137ff54f-f47f-412f-8e79-c42fc72dc3f6" providerId="ADAL" clId="{B26F3C1E-31BA-8644-8561-85276FD33F05}" dt="2025-08-06T02:28:25.287" v="2309" actId="207"/>
        <pc:sldMkLst>
          <pc:docMk/>
          <pc:sldMk cId="4092303402" sldId="334"/>
        </pc:sldMkLst>
        <pc:spChg chg="add del mod">
          <ac:chgData name="Haugen, Harold Alfred (waa4bq)" userId="137ff54f-f47f-412f-8e79-c42fc72dc3f6" providerId="ADAL" clId="{B26F3C1E-31BA-8644-8561-85276FD33F05}" dt="2025-08-06T02:24:58.352" v="2199"/>
          <ac:spMkLst>
            <pc:docMk/>
            <pc:sldMk cId="4092303402" sldId="334"/>
            <ac:spMk id="3" creationId="{1F3E9162-818E-40CF-2096-191AF0C6923E}"/>
          </ac:spMkLst>
        </pc:spChg>
        <pc:spChg chg="del mod">
          <ac:chgData name="Haugen, Harold Alfred (waa4bq)" userId="137ff54f-f47f-412f-8e79-c42fc72dc3f6" providerId="ADAL" clId="{B26F3C1E-31BA-8644-8561-85276FD33F05}" dt="2025-08-06T02:25:19.671" v="2205" actId="478"/>
          <ac:spMkLst>
            <pc:docMk/>
            <pc:sldMk cId="4092303402" sldId="334"/>
            <ac:spMk id="4" creationId="{8BDFC3F3-3894-B669-0344-DD3A0E2BE3F5}"/>
          </ac:spMkLst>
        </pc:spChg>
        <pc:spChg chg="mod">
          <ac:chgData name="Haugen, Harold Alfred (waa4bq)" userId="137ff54f-f47f-412f-8e79-c42fc72dc3f6" providerId="ADAL" clId="{B26F3C1E-31BA-8644-8561-85276FD33F05}" dt="2025-08-06T02:25:37.943" v="2258" actId="1036"/>
          <ac:spMkLst>
            <pc:docMk/>
            <pc:sldMk cId="4092303402" sldId="334"/>
            <ac:spMk id="5" creationId="{E53BE649-2DC6-D4A2-ECF1-45A85BEFF9B7}"/>
          </ac:spMkLst>
        </pc:spChg>
        <pc:spChg chg="add mod">
          <ac:chgData name="Haugen, Harold Alfred (waa4bq)" userId="137ff54f-f47f-412f-8e79-c42fc72dc3f6" providerId="ADAL" clId="{B26F3C1E-31BA-8644-8561-85276FD33F05}" dt="2025-08-06T02:28:25.287" v="2309" actId="207"/>
          <ac:spMkLst>
            <pc:docMk/>
            <pc:sldMk cId="4092303402" sldId="334"/>
            <ac:spMk id="6" creationId="{38682C6A-5F57-14E9-CAAF-18204A2B3937}"/>
          </ac:spMkLst>
        </pc:spChg>
        <pc:spChg chg="mod">
          <ac:chgData name="Haugen, Harold Alfred (waa4bq)" userId="137ff54f-f47f-412f-8e79-c42fc72dc3f6" providerId="ADAL" clId="{B26F3C1E-31BA-8644-8561-85276FD33F05}" dt="2025-08-06T02:25:42.151" v="2271" actId="1036"/>
          <ac:spMkLst>
            <pc:docMk/>
            <pc:sldMk cId="4092303402" sldId="334"/>
            <ac:spMk id="7" creationId="{10423B26-58B6-889D-3EA1-DCB9E2CB3236}"/>
          </ac:spMkLst>
        </pc:spChg>
        <pc:picChg chg="mod">
          <ac:chgData name="Haugen, Harold Alfred (waa4bq)" userId="137ff54f-f47f-412f-8e79-c42fc72dc3f6" providerId="ADAL" clId="{B26F3C1E-31BA-8644-8561-85276FD33F05}" dt="2025-08-06T02:25:24.509" v="2215" actId="1036"/>
          <ac:picMkLst>
            <pc:docMk/>
            <pc:sldMk cId="4092303402" sldId="334"/>
            <ac:picMk id="2" creationId="{BF5B274C-4993-0671-F16C-D130D55494BB}"/>
          </ac:picMkLst>
        </pc:picChg>
      </pc:sldChg>
      <pc:sldChg chg="modSp mod modNotesTx">
        <pc:chgData name="Haugen, Harold Alfred (waa4bq)" userId="137ff54f-f47f-412f-8e79-c42fc72dc3f6" providerId="ADAL" clId="{B26F3C1E-31BA-8644-8561-85276FD33F05}" dt="2025-08-06T02:08:19.228" v="2138" actId="20577"/>
        <pc:sldMkLst>
          <pc:docMk/>
          <pc:sldMk cId="1598762172" sldId="336"/>
        </pc:sldMkLst>
        <pc:spChg chg="mod">
          <ac:chgData name="Haugen, Harold Alfred (waa4bq)" userId="137ff54f-f47f-412f-8e79-c42fc72dc3f6" providerId="ADAL" clId="{B26F3C1E-31BA-8644-8561-85276FD33F05}" dt="2025-08-06T02:08:19.228" v="2138" actId="20577"/>
          <ac:spMkLst>
            <pc:docMk/>
            <pc:sldMk cId="1598762172" sldId="336"/>
            <ac:spMk id="346" creationId="{835A6CAB-7DCC-2523-9A88-A03AF9CFE7AE}"/>
          </ac:spMkLst>
        </pc:spChg>
      </pc:sldChg>
      <pc:sldChg chg="addSp delSp modSp mod">
        <pc:chgData name="Haugen, Harold Alfred (waa4bq)" userId="137ff54f-f47f-412f-8e79-c42fc72dc3f6" providerId="ADAL" clId="{B26F3C1E-31BA-8644-8561-85276FD33F05}" dt="2025-08-06T02:24:36.852" v="2193" actId="478"/>
        <pc:sldMkLst>
          <pc:docMk/>
          <pc:sldMk cId="1257855206" sldId="337"/>
        </pc:sldMkLst>
        <pc:spChg chg="add del mod">
          <ac:chgData name="Haugen, Harold Alfred (waa4bq)" userId="137ff54f-f47f-412f-8e79-c42fc72dc3f6" providerId="ADAL" clId="{B26F3C1E-31BA-8644-8561-85276FD33F05}" dt="2025-08-06T02:24:06.466" v="2185"/>
          <ac:spMkLst>
            <pc:docMk/>
            <pc:sldMk cId="1257855206" sldId="337"/>
            <ac:spMk id="2" creationId="{18BE5C33-7204-6472-F763-46630794BD33}"/>
          </ac:spMkLst>
        </pc:spChg>
        <pc:spChg chg="del mod">
          <ac:chgData name="Haugen, Harold Alfred (waa4bq)" userId="137ff54f-f47f-412f-8e79-c42fc72dc3f6" providerId="ADAL" clId="{B26F3C1E-31BA-8644-8561-85276FD33F05}" dt="2025-08-06T02:24:36.852" v="2193" actId="478"/>
          <ac:spMkLst>
            <pc:docMk/>
            <pc:sldMk cId="1257855206" sldId="337"/>
            <ac:spMk id="4" creationId="{DA21CF38-737B-5F28-5C4D-B2583C2AEFC1}"/>
          </ac:spMkLst>
        </pc:spChg>
        <pc:spChg chg="add mod">
          <ac:chgData name="Haugen, Harold Alfred (waa4bq)" userId="137ff54f-f47f-412f-8e79-c42fc72dc3f6" providerId="ADAL" clId="{B26F3C1E-31BA-8644-8561-85276FD33F05}" dt="2025-08-06T02:24:33.429" v="2192" actId="6549"/>
          <ac:spMkLst>
            <pc:docMk/>
            <pc:sldMk cId="1257855206" sldId="337"/>
            <ac:spMk id="5" creationId="{03CBDE51-B3A4-8A16-CC61-05ED9ECD463F}"/>
          </ac:spMkLst>
        </pc:spChg>
      </pc:sldChg>
    </pc:docChg>
  </pc:docChgLst>
  <pc:docChgLst>
    <pc:chgData name="Haugen, Harold Alfred (waa4bq)" userId="S::waa4bq@virginia.edu::137ff54f-f47f-412f-8e79-c42fc72dc3f6" providerId="AD" clId="Web-{DF32D90D-D966-EFB9-B29A-4EAF04146CC7}"/>
    <pc:docChg chg="addSld modSld sldOrd">
      <pc:chgData name="Haugen, Harold Alfred (waa4bq)" userId="S::waa4bq@virginia.edu::137ff54f-f47f-412f-8e79-c42fc72dc3f6" providerId="AD" clId="Web-{DF32D90D-D966-EFB9-B29A-4EAF04146CC7}" dt="2025-08-04T13:05:53.407" v="3" actId="1076"/>
      <pc:docMkLst>
        <pc:docMk/>
      </pc:docMkLst>
      <pc:sldChg chg="delSp modSp">
        <pc:chgData name="Haugen, Harold Alfred (waa4bq)" userId="S::waa4bq@virginia.edu::137ff54f-f47f-412f-8e79-c42fc72dc3f6" providerId="AD" clId="Web-{DF32D90D-D966-EFB9-B29A-4EAF04146CC7}" dt="2025-08-04T13:05:53.407" v="3" actId="1076"/>
        <pc:sldMkLst>
          <pc:docMk/>
          <pc:sldMk cId="0" sldId="261"/>
        </pc:sldMkLst>
        <pc:spChg chg="del">
          <ac:chgData name="Haugen, Harold Alfred (waa4bq)" userId="S::waa4bq@virginia.edu::137ff54f-f47f-412f-8e79-c42fc72dc3f6" providerId="AD" clId="Web-{DF32D90D-D966-EFB9-B29A-4EAF04146CC7}" dt="2025-08-04T12:49:48.536" v="2"/>
          <ac:spMkLst>
            <pc:docMk/>
            <pc:sldMk cId="0" sldId="261"/>
            <ac:spMk id="362" creationId="{00000000-0000-0000-0000-000000000000}"/>
          </ac:spMkLst>
        </pc:spChg>
        <pc:spChg chg="mod">
          <ac:chgData name="Haugen, Harold Alfred (waa4bq)" userId="S::waa4bq@virginia.edu::137ff54f-f47f-412f-8e79-c42fc72dc3f6" providerId="AD" clId="Web-{DF32D90D-D966-EFB9-B29A-4EAF04146CC7}" dt="2025-08-04T13:05:53.407" v="3" actId="1076"/>
          <ac:spMkLst>
            <pc:docMk/>
            <pc:sldMk cId="0" sldId="261"/>
            <ac:spMk id="367" creationId="{00000000-0000-0000-0000-000000000000}"/>
          </ac:spMkLst>
        </pc:spChg>
      </pc:sldChg>
      <pc:sldChg chg="ord">
        <pc:chgData name="Haugen, Harold Alfred (waa4bq)" userId="S::waa4bq@virginia.edu::137ff54f-f47f-412f-8e79-c42fc72dc3f6" providerId="AD" clId="Web-{DF32D90D-D966-EFB9-B29A-4EAF04146CC7}" dt="2025-08-04T12:48:27.669" v="1"/>
        <pc:sldMkLst>
          <pc:docMk/>
          <pc:sldMk cId="0" sldId="266"/>
        </pc:sldMkLst>
      </pc:sldChg>
      <pc:sldChg chg="add">
        <pc:chgData name="Haugen, Harold Alfred (waa4bq)" userId="S::waa4bq@virginia.edu::137ff54f-f47f-412f-8e79-c42fc72dc3f6" providerId="AD" clId="Web-{DF32D90D-D966-EFB9-B29A-4EAF04146CC7}" dt="2025-08-04T12:48:18.215" v="0"/>
        <pc:sldMkLst>
          <pc:docMk/>
          <pc:sldMk cId="3544007124" sldId="332"/>
        </pc:sldMkLst>
      </pc:sldChg>
    </pc:docChg>
  </pc:docChgLst>
  <pc:docChgLst>
    <pc:chgData name="Benitez, Clarissa (ycv3fh)" userId="S::ycv3fh@virginia.edu::6121676e-5b92-4934-b71e-50bf7354edec" providerId="AD" clId="Web-{F1FC1079-09F7-0319-EF94-B2DFC98482CF}"/>
    <pc:docChg chg="modSld">
      <pc:chgData name="Benitez, Clarissa (ycv3fh)" userId="S::ycv3fh@virginia.edu::6121676e-5b92-4934-b71e-50bf7354edec" providerId="AD" clId="Web-{F1FC1079-09F7-0319-EF94-B2DFC98482CF}" dt="2025-08-04T21:43:20.594" v="73" actId="20577"/>
      <pc:docMkLst>
        <pc:docMk/>
      </pc:docMkLst>
      <pc:sldChg chg="modSp">
        <pc:chgData name="Benitez, Clarissa (ycv3fh)" userId="S::ycv3fh@virginia.edu::6121676e-5b92-4934-b71e-50bf7354edec" providerId="AD" clId="Web-{F1FC1079-09F7-0319-EF94-B2DFC98482CF}" dt="2025-08-04T21:42:18.435" v="66" actId="20577"/>
        <pc:sldMkLst>
          <pc:docMk/>
          <pc:sldMk cId="0" sldId="257"/>
        </pc:sldMkLst>
        <pc:spChg chg="mod">
          <ac:chgData name="Benitez, Clarissa (ycv3fh)" userId="S::ycv3fh@virginia.edu::6121676e-5b92-4934-b71e-50bf7354edec" providerId="AD" clId="Web-{F1FC1079-09F7-0319-EF94-B2DFC98482CF}" dt="2025-08-04T21:42:18.435" v="66" actId="20577"/>
          <ac:spMkLst>
            <pc:docMk/>
            <pc:sldMk cId="0" sldId="257"/>
            <ac:spMk id="328" creationId="{00000000-0000-0000-0000-000000000000}"/>
          </ac:spMkLst>
        </pc:spChg>
      </pc:sldChg>
      <pc:sldChg chg="modSp">
        <pc:chgData name="Benitez, Clarissa (ycv3fh)" userId="S::ycv3fh@virginia.edu::6121676e-5b92-4934-b71e-50bf7354edec" providerId="AD" clId="Web-{F1FC1079-09F7-0319-EF94-B2DFC98482CF}" dt="2025-08-04T21:34:18.741" v="3" actId="20577"/>
        <pc:sldMkLst>
          <pc:docMk/>
          <pc:sldMk cId="0" sldId="258"/>
        </pc:sldMkLst>
        <pc:spChg chg="mod">
          <ac:chgData name="Benitez, Clarissa (ycv3fh)" userId="S::ycv3fh@virginia.edu::6121676e-5b92-4934-b71e-50bf7354edec" providerId="AD" clId="Web-{F1FC1079-09F7-0319-EF94-B2DFC98482CF}" dt="2025-08-04T21:34:18.741" v="3" actId="20577"/>
          <ac:spMkLst>
            <pc:docMk/>
            <pc:sldMk cId="0" sldId="258"/>
            <ac:spMk id="334" creationId="{00000000-0000-0000-0000-000000000000}"/>
          </ac:spMkLst>
        </pc:spChg>
      </pc:sldChg>
      <pc:sldChg chg="modSp">
        <pc:chgData name="Benitez, Clarissa (ycv3fh)" userId="S::ycv3fh@virginia.edu::6121676e-5b92-4934-b71e-50bf7354edec" providerId="AD" clId="Web-{F1FC1079-09F7-0319-EF94-B2DFC98482CF}" dt="2025-08-04T21:41:32.683" v="62" actId="20577"/>
        <pc:sldMkLst>
          <pc:docMk/>
          <pc:sldMk cId="0" sldId="259"/>
        </pc:sldMkLst>
        <pc:spChg chg="mod">
          <ac:chgData name="Benitez, Clarissa (ycv3fh)" userId="S::ycv3fh@virginia.edu::6121676e-5b92-4934-b71e-50bf7354edec" providerId="AD" clId="Web-{F1FC1079-09F7-0319-EF94-B2DFC98482CF}" dt="2025-08-04T21:35:13.123" v="11" actId="20577"/>
          <ac:spMkLst>
            <pc:docMk/>
            <pc:sldMk cId="0" sldId="259"/>
            <ac:spMk id="344" creationId="{00000000-0000-0000-0000-000000000000}"/>
          </ac:spMkLst>
        </pc:spChg>
        <pc:spChg chg="mod">
          <ac:chgData name="Benitez, Clarissa (ycv3fh)" userId="S::ycv3fh@virginia.edu::6121676e-5b92-4934-b71e-50bf7354edec" providerId="AD" clId="Web-{F1FC1079-09F7-0319-EF94-B2DFC98482CF}" dt="2025-08-04T21:35:05.544" v="10" actId="20577"/>
          <ac:spMkLst>
            <pc:docMk/>
            <pc:sldMk cId="0" sldId="259"/>
            <ac:spMk id="345" creationId="{00000000-0000-0000-0000-000000000000}"/>
          </ac:spMkLst>
        </pc:spChg>
        <pc:spChg chg="mod">
          <ac:chgData name="Benitez, Clarissa (ycv3fh)" userId="S::ycv3fh@virginia.edu::6121676e-5b92-4934-b71e-50bf7354edec" providerId="AD" clId="Web-{F1FC1079-09F7-0319-EF94-B2DFC98482CF}" dt="2025-08-04T21:41:32.683" v="62" actId="20577"/>
          <ac:spMkLst>
            <pc:docMk/>
            <pc:sldMk cId="0" sldId="259"/>
            <ac:spMk id="346" creationId="{00000000-0000-0000-0000-000000000000}"/>
          </ac:spMkLst>
        </pc:spChg>
      </pc:sldChg>
      <pc:sldChg chg="modSp">
        <pc:chgData name="Benitez, Clarissa (ycv3fh)" userId="S::ycv3fh@virginia.edu::6121676e-5b92-4934-b71e-50bf7354edec" providerId="AD" clId="Web-{F1FC1079-09F7-0319-EF94-B2DFC98482CF}" dt="2025-08-04T21:34:37.603" v="4" actId="20577"/>
        <pc:sldMkLst>
          <pc:docMk/>
          <pc:sldMk cId="0" sldId="260"/>
        </pc:sldMkLst>
        <pc:spChg chg="mod">
          <ac:chgData name="Benitez, Clarissa (ycv3fh)" userId="S::ycv3fh@virginia.edu::6121676e-5b92-4934-b71e-50bf7354edec" providerId="AD" clId="Web-{F1FC1079-09F7-0319-EF94-B2DFC98482CF}" dt="2025-08-04T21:34:37.603" v="4" actId="20577"/>
          <ac:spMkLst>
            <pc:docMk/>
            <pc:sldMk cId="0" sldId="260"/>
            <ac:spMk id="352" creationId="{00000000-0000-0000-0000-000000000000}"/>
          </ac:spMkLst>
        </pc:spChg>
      </pc:sldChg>
      <pc:sldChg chg="modSp">
        <pc:chgData name="Benitez, Clarissa (ycv3fh)" userId="S::ycv3fh@virginia.edu::6121676e-5b92-4934-b71e-50bf7354edec" providerId="AD" clId="Web-{F1FC1079-09F7-0319-EF94-B2DFC98482CF}" dt="2025-08-04T21:35:50.128" v="17" actId="20577"/>
        <pc:sldMkLst>
          <pc:docMk/>
          <pc:sldMk cId="0" sldId="261"/>
        </pc:sldMkLst>
        <pc:spChg chg="mod">
          <ac:chgData name="Benitez, Clarissa (ycv3fh)" userId="S::ycv3fh@virginia.edu::6121676e-5b92-4934-b71e-50bf7354edec" providerId="AD" clId="Web-{F1FC1079-09F7-0319-EF94-B2DFC98482CF}" dt="2025-08-04T21:35:30.266" v="12" actId="20577"/>
          <ac:spMkLst>
            <pc:docMk/>
            <pc:sldMk cId="0" sldId="261"/>
            <ac:spMk id="361" creationId="{00000000-0000-0000-0000-000000000000}"/>
          </ac:spMkLst>
        </pc:spChg>
        <pc:spChg chg="mod">
          <ac:chgData name="Benitez, Clarissa (ycv3fh)" userId="S::ycv3fh@virginia.edu::6121676e-5b92-4934-b71e-50bf7354edec" providerId="AD" clId="Web-{F1FC1079-09F7-0319-EF94-B2DFC98482CF}" dt="2025-08-04T21:35:37.642" v="14" actId="20577"/>
          <ac:spMkLst>
            <pc:docMk/>
            <pc:sldMk cId="0" sldId="261"/>
            <ac:spMk id="365" creationId="{00000000-0000-0000-0000-000000000000}"/>
          </ac:spMkLst>
        </pc:spChg>
        <pc:spChg chg="mod">
          <ac:chgData name="Benitez, Clarissa (ycv3fh)" userId="S::ycv3fh@virginia.edu::6121676e-5b92-4934-b71e-50bf7354edec" providerId="AD" clId="Web-{F1FC1079-09F7-0319-EF94-B2DFC98482CF}" dt="2025-08-04T21:35:44.486" v="16" actId="20577"/>
          <ac:spMkLst>
            <pc:docMk/>
            <pc:sldMk cId="0" sldId="261"/>
            <ac:spMk id="367" creationId="{00000000-0000-0000-0000-000000000000}"/>
          </ac:spMkLst>
        </pc:spChg>
        <pc:spChg chg="mod">
          <ac:chgData name="Benitez, Clarissa (ycv3fh)" userId="S::ycv3fh@virginia.edu::6121676e-5b92-4934-b71e-50bf7354edec" providerId="AD" clId="Web-{F1FC1079-09F7-0319-EF94-B2DFC98482CF}" dt="2025-08-04T21:35:50.128" v="17" actId="20577"/>
          <ac:spMkLst>
            <pc:docMk/>
            <pc:sldMk cId="0" sldId="261"/>
            <ac:spMk id="368" creationId="{00000000-0000-0000-0000-000000000000}"/>
          </ac:spMkLst>
        </pc:spChg>
      </pc:sldChg>
      <pc:sldChg chg="modSp">
        <pc:chgData name="Benitez, Clarissa (ycv3fh)" userId="S::ycv3fh@virginia.edu::6121676e-5b92-4934-b71e-50bf7354edec" providerId="AD" clId="Web-{F1FC1079-09F7-0319-EF94-B2DFC98482CF}" dt="2025-08-04T21:36:08.192" v="19" actId="20577"/>
        <pc:sldMkLst>
          <pc:docMk/>
          <pc:sldMk cId="0" sldId="262"/>
        </pc:sldMkLst>
        <pc:spChg chg="mod">
          <ac:chgData name="Benitez, Clarissa (ycv3fh)" userId="S::ycv3fh@virginia.edu::6121676e-5b92-4934-b71e-50bf7354edec" providerId="AD" clId="Web-{F1FC1079-09F7-0319-EF94-B2DFC98482CF}" dt="2025-08-04T21:36:01.973" v="18" actId="20577"/>
          <ac:spMkLst>
            <pc:docMk/>
            <pc:sldMk cId="0" sldId="262"/>
            <ac:spMk id="490" creationId="{00000000-0000-0000-0000-000000000000}"/>
          </ac:spMkLst>
        </pc:spChg>
        <pc:spChg chg="mod">
          <ac:chgData name="Benitez, Clarissa (ycv3fh)" userId="S::ycv3fh@virginia.edu::6121676e-5b92-4934-b71e-50bf7354edec" providerId="AD" clId="Web-{F1FC1079-09F7-0319-EF94-B2DFC98482CF}" dt="2025-08-04T21:36:08.192" v="19" actId="20577"/>
          <ac:spMkLst>
            <pc:docMk/>
            <pc:sldMk cId="0" sldId="262"/>
            <ac:spMk id="492" creationId="{00000000-0000-0000-0000-000000000000}"/>
          </ac:spMkLst>
        </pc:spChg>
      </pc:sldChg>
      <pc:sldChg chg="modSp">
        <pc:chgData name="Benitez, Clarissa (ycv3fh)" userId="S::ycv3fh@virginia.edu::6121676e-5b92-4934-b71e-50bf7354edec" providerId="AD" clId="Web-{F1FC1079-09F7-0319-EF94-B2DFC98482CF}" dt="2025-08-04T21:36:28.225" v="21" actId="20577"/>
        <pc:sldMkLst>
          <pc:docMk/>
          <pc:sldMk cId="0" sldId="263"/>
        </pc:sldMkLst>
        <pc:spChg chg="mod">
          <ac:chgData name="Benitez, Clarissa (ycv3fh)" userId="S::ycv3fh@virginia.edu::6121676e-5b92-4934-b71e-50bf7354edec" providerId="AD" clId="Web-{F1FC1079-09F7-0319-EF94-B2DFC98482CF}" dt="2025-08-04T21:36:28.225" v="21" actId="20577"/>
          <ac:spMkLst>
            <pc:docMk/>
            <pc:sldMk cId="0" sldId="263"/>
            <ac:spMk id="513" creationId="{00000000-0000-0000-0000-000000000000}"/>
          </ac:spMkLst>
        </pc:spChg>
        <pc:spChg chg="mod">
          <ac:chgData name="Benitez, Clarissa (ycv3fh)" userId="S::ycv3fh@virginia.edu::6121676e-5b92-4934-b71e-50bf7354edec" providerId="AD" clId="Web-{F1FC1079-09F7-0319-EF94-B2DFC98482CF}" dt="2025-08-04T21:36:18.849" v="20" actId="20577"/>
          <ac:spMkLst>
            <pc:docMk/>
            <pc:sldMk cId="0" sldId="263"/>
            <ac:spMk id="514" creationId="{00000000-0000-0000-0000-000000000000}"/>
          </ac:spMkLst>
        </pc:spChg>
      </pc:sldChg>
      <pc:sldChg chg="modSp">
        <pc:chgData name="Benitez, Clarissa (ycv3fh)" userId="S::ycv3fh@virginia.edu::6121676e-5b92-4934-b71e-50bf7354edec" providerId="AD" clId="Web-{F1FC1079-09F7-0319-EF94-B2DFC98482CF}" dt="2025-08-04T21:41:37.433" v="63" actId="20577"/>
        <pc:sldMkLst>
          <pc:docMk/>
          <pc:sldMk cId="0" sldId="264"/>
        </pc:sldMkLst>
        <pc:spChg chg="mod">
          <ac:chgData name="Benitez, Clarissa (ycv3fh)" userId="S::ycv3fh@virginia.edu::6121676e-5b92-4934-b71e-50bf7354edec" providerId="AD" clId="Web-{F1FC1079-09F7-0319-EF94-B2DFC98482CF}" dt="2025-08-04T21:37:08.120" v="25" actId="20577"/>
          <ac:spMkLst>
            <pc:docMk/>
            <pc:sldMk cId="0" sldId="264"/>
            <ac:spMk id="524" creationId="{00000000-0000-0000-0000-000000000000}"/>
          </ac:spMkLst>
        </pc:spChg>
        <pc:spChg chg="mod">
          <ac:chgData name="Benitez, Clarissa (ycv3fh)" userId="S::ycv3fh@virginia.edu::6121676e-5b92-4934-b71e-50bf7354edec" providerId="AD" clId="Web-{F1FC1079-09F7-0319-EF94-B2DFC98482CF}" dt="2025-08-04T21:37:15.464" v="26" actId="14100"/>
          <ac:spMkLst>
            <pc:docMk/>
            <pc:sldMk cId="0" sldId="264"/>
            <ac:spMk id="525" creationId="{00000000-0000-0000-0000-000000000000}"/>
          </ac:spMkLst>
        </pc:spChg>
        <pc:spChg chg="mod">
          <ac:chgData name="Benitez, Clarissa (ycv3fh)" userId="S::ycv3fh@virginia.edu::6121676e-5b92-4934-b71e-50bf7354edec" providerId="AD" clId="Web-{F1FC1079-09F7-0319-EF94-B2DFC98482CF}" dt="2025-08-04T21:41:37.433" v="63" actId="20577"/>
          <ac:spMkLst>
            <pc:docMk/>
            <pc:sldMk cId="0" sldId="264"/>
            <ac:spMk id="526" creationId="{00000000-0000-0000-0000-000000000000}"/>
          </ac:spMkLst>
        </pc:spChg>
      </pc:sldChg>
      <pc:sldChg chg="modSp">
        <pc:chgData name="Benitez, Clarissa (ycv3fh)" userId="S::ycv3fh@virginia.edu::6121676e-5b92-4934-b71e-50bf7354edec" providerId="AD" clId="Web-{F1FC1079-09F7-0319-EF94-B2DFC98482CF}" dt="2025-08-04T21:38:28.063" v="37" actId="20577"/>
        <pc:sldMkLst>
          <pc:docMk/>
          <pc:sldMk cId="0" sldId="265"/>
        </pc:sldMkLst>
        <pc:spChg chg="mod">
          <ac:chgData name="Benitez, Clarissa (ycv3fh)" userId="S::ycv3fh@virginia.edu::6121676e-5b92-4934-b71e-50bf7354edec" providerId="AD" clId="Web-{F1FC1079-09F7-0319-EF94-B2DFC98482CF}" dt="2025-08-04T21:37:35.028" v="28" actId="20577"/>
          <ac:spMkLst>
            <pc:docMk/>
            <pc:sldMk cId="0" sldId="265"/>
            <ac:spMk id="534" creationId="{00000000-0000-0000-0000-000000000000}"/>
          </ac:spMkLst>
        </pc:spChg>
        <pc:spChg chg="mod">
          <ac:chgData name="Benitez, Clarissa (ycv3fh)" userId="S::ycv3fh@virginia.edu::6121676e-5b92-4934-b71e-50bf7354edec" providerId="AD" clId="Web-{F1FC1079-09F7-0319-EF94-B2DFC98482CF}" dt="2025-08-04T21:38:17.469" v="35" actId="20577"/>
          <ac:spMkLst>
            <pc:docMk/>
            <pc:sldMk cId="0" sldId="265"/>
            <ac:spMk id="535" creationId="{00000000-0000-0000-0000-000000000000}"/>
          </ac:spMkLst>
        </pc:spChg>
        <pc:spChg chg="mod">
          <ac:chgData name="Benitez, Clarissa (ycv3fh)" userId="S::ycv3fh@virginia.edu::6121676e-5b92-4934-b71e-50bf7354edec" providerId="AD" clId="Web-{F1FC1079-09F7-0319-EF94-B2DFC98482CF}" dt="2025-08-04T21:38:28.063" v="37" actId="20577"/>
          <ac:spMkLst>
            <pc:docMk/>
            <pc:sldMk cId="0" sldId="265"/>
            <ac:spMk id="536" creationId="{00000000-0000-0000-0000-000000000000}"/>
          </ac:spMkLst>
        </pc:spChg>
        <pc:spChg chg="mod">
          <ac:chgData name="Benitez, Clarissa (ycv3fh)" userId="S::ycv3fh@virginia.edu::6121676e-5b92-4934-b71e-50bf7354edec" providerId="AD" clId="Web-{F1FC1079-09F7-0319-EF94-B2DFC98482CF}" dt="2025-08-04T21:38:22.641" v="36" actId="20577"/>
          <ac:spMkLst>
            <pc:docMk/>
            <pc:sldMk cId="0" sldId="265"/>
            <ac:spMk id="537" creationId="{00000000-0000-0000-0000-000000000000}"/>
          </ac:spMkLst>
        </pc:spChg>
        <pc:spChg chg="mod">
          <ac:chgData name="Benitez, Clarissa (ycv3fh)" userId="S::ycv3fh@virginia.edu::6121676e-5b92-4934-b71e-50bf7354edec" providerId="AD" clId="Web-{F1FC1079-09F7-0319-EF94-B2DFC98482CF}" dt="2025-08-04T21:38:12.156" v="34" actId="20577"/>
          <ac:spMkLst>
            <pc:docMk/>
            <pc:sldMk cId="0" sldId="265"/>
            <ac:spMk id="538" creationId="{00000000-0000-0000-0000-000000000000}"/>
          </ac:spMkLst>
        </pc:spChg>
        <pc:spChg chg="mod">
          <ac:chgData name="Benitez, Clarissa (ycv3fh)" userId="S::ycv3fh@virginia.edu::6121676e-5b92-4934-b71e-50bf7354edec" providerId="AD" clId="Web-{F1FC1079-09F7-0319-EF94-B2DFC98482CF}" dt="2025-08-04T21:38:01.890" v="32" actId="20577"/>
          <ac:spMkLst>
            <pc:docMk/>
            <pc:sldMk cId="0" sldId="265"/>
            <ac:spMk id="539" creationId="{00000000-0000-0000-0000-000000000000}"/>
          </ac:spMkLst>
        </pc:spChg>
        <pc:spChg chg="mod">
          <ac:chgData name="Benitez, Clarissa (ycv3fh)" userId="S::ycv3fh@virginia.edu::6121676e-5b92-4934-b71e-50bf7354edec" providerId="AD" clId="Web-{F1FC1079-09F7-0319-EF94-B2DFC98482CF}" dt="2025-08-04T21:37:44.310" v="29" actId="20577"/>
          <ac:spMkLst>
            <pc:docMk/>
            <pc:sldMk cId="0" sldId="265"/>
            <ac:spMk id="542" creationId="{00000000-0000-0000-0000-000000000000}"/>
          </ac:spMkLst>
        </pc:spChg>
        <pc:spChg chg="mod">
          <ac:chgData name="Benitez, Clarissa (ycv3fh)" userId="S::ycv3fh@virginia.edu::6121676e-5b92-4934-b71e-50bf7354edec" providerId="AD" clId="Web-{F1FC1079-09F7-0319-EF94-B2DFC98482CF}" dt="2025-08-04T21:37:57.545" v="31" actId="20577"/>
          <ac:spMkLst>
            <pc:docMk/>
            <pc:sldMk cId="0" sldId="265"/>
            <ac:spMk id="543" creationId="{00000000-0000-0000-0000-000000000000}"/>
          </ac:spMkLst>
        </pc:spChg>
      </pc:sldChg>
      <pc:sldChg chg="modSp">
        <pc:chgData name="Benitez, Clarissa (ycv3fh)" userId="S::ycv3fh@virginia.edu::6121676e-5b92-4934-b71e-50bf7354edec" providerId="AD" clId="Web-{F1FC1079-09F7-0319-EF94-B2DFC98482CF}" dt="2025-08-04T21:42:44.516" v="69" actId="20577"/>
        <pc:sldMkLst>
          <pc:docMk/>
          <pc:sldMk cId="0" sldId="267"/>
        </pc:sldMkLst>
        <pc:spChg chg="mod">
          <ac:chgData name="Benitez, Clarissa (ycv3fh)" userId="S::ycv3fh@virginia.edu::6121676e-5b92-4934-b71e-50bf7354edec" providerId="AD" clId="Web-{F1FC1079-09F7-0319-EF94-B2DFC98482CF}" dt="2025-08-04T21:42:44.516" v="69" actId="20577"/>
          <ac:spMkLst>
            <pc:docMk/>
            <pc:sldMk cId="0" sldId="267"/>
            <ac:spMk id="3" creationId="{A088C3BA-A890-DBD1-CD0E-F901E6CBCEFC}"/>
          </ac:spMkLst>
        </pc:spChg>
        <pc:spChg chg="mod">
          <ac:chgData name="Benitez, Clarissa (ycv3fh)" userId="S::ycv3fh@virginia.edu::6121676e-5b92-4934-b71e-50bf7354edec" providerId="AD" clId="Web-{F1FC1079-09F7-0319-EF94-B2DFC98482CF}" dt="2025-08-04T21:38:45.049" v="39" actId="20577"/>
          <ac:spMkLst>
            <pc:docMk/>
            <pc:sldMk cId="0" sldId="267"/>
            <ac:spMk id="572" creationId="{00000000-0000-0000-0000-000000000000}"/>
          </ac:spMkLst>
        </pc:spChg>
        <pc:spChg chg="mod">
          <ac:chgData name="Benitez, Clarissa (ycv3fh)" userId="S::ycv3fh@virginia.edu::6121676e-5b92-4934-b71e-50bf7354edec" providerId="AD" clId="Web-{F1FC1079-09F7-0319-EF94-B2DFC98482CF}" dt="2025-08-04T21:38:52.502" v="40" actId="20577"/>
          <ac:spMkLst>
            <pc:docMk/>
            <pc:sldMk cId="0" sldId="267"/>
            <ac:spMk id="573" creationId="{00000000-0000-0000-0000-000000000000}"/>
          </ac:spMkLst>
        </pc:spChg>
      </pc:sldChg>
      <pc:sldChg chg="modSp">
        <pc:chgData name="Benitez, Clarissa (ycv3fh)" userId="S::ycv3fh@virginia.edu::6121676e-5b92-4934-b71e-50bf7354edec" providerId="AD" clId="Web-{F1FC1079-09F7-0319-EF94-B2DFC98482CF}" dt="2025-08-04T21:42:58.843" v="71" actId="20577"/>
        <pc:sldMkLst>
          <pc:docMk/>
          <pc:sldMk cId="0" sldId="268"/>
        </pc:sldMkLst>
        <pc:spChg chg="mod">
          <ac:chgData name="Benitez, Clarissa (ycv3fh)" userId="S::ycv3fh@virginia.edu::6121676e-5b92-4934-b71e-50bf7354edec" providerId="AD" clId="Web-{F1FC1079-09F7-0319-EF94-B2DFC98482CF}" dt="2025-08-04T21:42:58.843" v="71" actId="20577"/>
          <ac:spMkLst>
            <pc:docMk/>
            <pc:sldMk cId="0" sldId="268"/>
            <ac:spMk id="579" creationId="{00000000-0000-0000-0000-000000000000}"/>
          </ac:spMkLst>
        </pc:spChg>
        <pc:spChg chg="mod">
          <ac:chgData name="Benitez, Clarissa (ycv3fh)" userId="S::ycv3fh@virginia.edu::6121676e-5b92-4934-b71e-50bf7354edec" providerId="AD" clId="Web-{F1FC1079-09F7-0319-EF94-B2DFC98482CF}" dt="2025-08-04T21:42:53.874" v="70" actId="20577"/>
          <ac:spMkLst>
            <pc:docMk/>
            <pc:sldMk cId="0" sldId="268"/>
            <ac:spMk id="580" creationId="{00000000-0000-0000-0000-000000000000}"/>
          </ac:spMkLst>
        </pc:spChg>
      </pc:sldChg>
      <pc:sldChg chg="modSp">
        <pc:chgData name="Benitez, Clarissa (ycv3fh)" userId="S::ycv3fh@virginia.edu::6121676e-5b92-4934-b71e-50bf7354edec" providerId="AD" clId="Web-{F1FC1079-09F7-0319-EF94-B2DFC98482CF}" dt="2025-08-04T21:39:23.520" v="46" actId="20577"/>
        <pc:sldMkLst>
          <pc:docMk/>
          <pc:sldMk cId="0" sldId="269"/>
        </pc:sldMkLst>
        <pc:spChg chg="mod">
          <ac:chgData name="Benitez, Clarissa (ycv3fh)" userId="S::ycv3fh@virginia.edu::6121676e-5b92-4934-b71e-50bf7354edec" providerId="AD" clId="Web-{F1FC1079-09F7-0319-EF94-B2DFC98482CF}" dt="2025-08-04T21:39:23.520" v="46" actId="20577"/>
          <ac:spMkLst>
            <pc:docMk/>
            <pc:sldMk cId="0" sldId="269"/>
            <ac:spMk id="588" creationId="{00000000-0000-0000-0000-000000000000}"/>
          </ac:spMkLst>
        </pc:spChg>
        <pc:spChg chg="mod">
          <ac:chgData name="Benitez, Clarissa (ycv3fh)" userId="S::ycv3fh@virginia.edu::6121676e-5b92-4934-b71e-50bf7354edec" providerId="AD" clId="Web-{F1FC1079-09F7-0319-EF94-B2DFC98482CF}" dt="2025-08-04T21:39:19.629" v="45" actId="20577"/>
          <ac:spMkLst>
            <pc:docMk/>
            <pc:sldMk cId="0" sldId="269"/>
            <ac:spMk id="589" creationId="{00000000-0000-0000-0000-000000000000}"/>
          </ac:spMkLst>
        </pc:spChg>
      </pc:sldChg>
      <pc:sldChg chg="modSp">
        <pc:chgData name="Benitez, Clarissa (ycv3fh)" userId="S::ycv3fh@virginia.edu::6121676e-5b92-4934-b71e-50bf7354edec" providerId="AD" clId="Web-{F1FC1079-09F7-0319-EF94-B2DFC98482CF}" dt="2025-08-04T21:43:20.594" v="73" actId="20577"/>
        <pc:sldMkLst>
          <pc:docMk/>
          <pc:sldMk cId="0" sldId="270"/>
        </pc:sldMkLst>
        <pc:spChg chg="mod">
          <ac:chgData name="Benitez, Clarissa (ycv3fh)" userId="S::ycv3fh@virginia.edu::6121676e-5b92-4934-b71e-50bf7354edec" providerId="AD" clId="Web-{F1FC1079-09F7-0319-EF94-B2DFC98482CF}" dt="2025-08-04T21:39:50.975" v="48" actId="20577"/>
          <ac:spMkLst>
            <pc:docMk/>
            <pc:sldMk cId="0" sldId="270"/>
            <ac:spMk id="595" creationId="{00000000-0000-0000-0000-000000000000}"/>
          </ac:spMkLst>
        </pc:spChg>
        <pc:spChg chg="mod">
          <ac:chgData name="Benitez, Clarissa (ycv3fh)" userId="S::ycv3fh@virginia.edu::6121676e-5b92-4934-b71e-50bf7354edec" providerId="AD" clId="Web-{F1FC1079-09F7-0319-EF94-B2DFC98482CF}" dt="2025-08-04T21:39:43.349" v="47" actId="20577"/>
          <ac:spMkLst>
            <pc:docMk/>
            <pc:sldMk cId="0" sldId="270"/>
            <ac:spMk id="596" creationId="{00000000-0000-0000-0000-000000000000}"/>
          </ac:spMkLst>
        </pc:spChg>
        <pc:spChg chg="mod">
          <ac:chgData name="Benitez, Clarissa (ycv3fh)" userId="S::ycv3fh@virginia.edu::6121676e-5b92-4934-b71e-50bf7354edec" providerId="AD" clId="Web-{F1FC1079-09F7-0319-EF94-B2DFC98482CF}" dt="2025-08-04T21:43:20.594" v="73" actId="20577"/>
          <ac:spMkLst>
            <pc:docMk/>
            <pc:sldMk cId="0" sldId="270"/>
            <ac:spMk id="597" creationId="{00000000-0000-0000-0000-000000000000}"/>
          </ac:spMkLst>
        </pc:spChg>
      </pc:sldChg>
      <pc:sldChg chg="modSp">
        <pc:chgData name="Benitez, Clarissa (ycv3fh)" userId="S::ycv3fh@virginia.edu::6121676e-5b92-4934-b71e-50bf7354edec" providerId="AD" clId="Web-{F1FC1079-09F7-0319-EF94-B2DFC98482CF}" dt="2025-08-04T21:39:59.132" v="49" actId="20577"/>
        <pc:sldMkLst>
          <pc:docMk/>
          <pc:sldMk cId="0" sldId="271"/>
        </pc:sldMkLst>
        <pc:spChg chg="mod">
          <ac:chgData name="Benitez, Clarissa (ycv3fh)" userId="S::ycv3fh@virginia.edu::6121676e-5b92-4934-b71e-50bf7354edec" providerId="AD" clId="Web-{F1FC1079-09F7-0319-EF94-B2DFC98482CF}" dt="2025-08-04T21:39:59.132" v="49" actId="20577"/>
          <ac:spMkLst>
            <pc:docMk/>
            <pc:sldMk cId="0" sldId="271"/>
            <ac:spMk id="604" creationId="{00000000-0000-0000-0000-000000000000}"/>
          </ac:spMkLst>
        </pc:spChg>
      </pc:sldChg>
      <pc:sldChg chg="modSp">
        <pc:chgData name="Benitez, Clarissa (ycv3fh)" userId="S::ycv3fh@virginia.edu::6121676e-5b92-4934-b71e-50bf7354edec" providerId="AD" clId="Web-{F1FC1079-09F7-0319-EF94-B2DFC98482CF}" dt="2025-08-04T21:38:37.142" v="38" actId="20577"/>
        <pc:sldMkLst>
          <pc:docMk/>
          <pc:sldMk cId="3544007124" sldId="332"/>
        </pc:sldMkLst>
        <pc:spChg chg="mod">
          <ac:chgData name="Benitez, Clarissa (ycv3fh)" userId="S::ycv3fh@virginia.edu::6121676e-5b92-4934-b71e-50bf7354edec" providerId="AD" clId="Web-{F1FC1079-09F7-0319-EF94-B2DFC98482CF}" dt="2025-08-04T21:38:37.142" v="38" actId="20577"/>
          <ac:spMkLst>
            <pc:docMk/>
            <pc:sldMk cId="3544007124" sldId="332"/>
            <ac:spMk id="4" creationId="{EF188B7A-D14B-1904-59D4-65B52D2420FE}"/>
          </ac:spMkLst>
        </pc:spChg>
      </pc:sldChg>
      <pc:sldChg chg="modSp">
        <pc:chgData name="Benitez, Clarissa (ycv3fh)" userId="S::ycv3fh@virginia.edu::6121676e-5b92-4934-b71e-50bf7354edec" providerId="AD" clId="Web-{F1FC1079-09F7-0319-EF94-B2DFC98482CF}" dt="2025-08-04T21:37:27.481" v="27" actId="20577"/>
        <pc:sldMkLst>
          <pc:docMk/>
          <pc:sldMk cId="4092303402" sldId="334"/>
        </pc:sldMkLst>
        <pc:spChg chg="mod">
          <ac:chgData name="Benitez, Clarissa (ycv3fh)" userId="S::ycv3fh@virginia.edu::6121676e-5b92-4934-b71e-50bf7354edec" providerId="AD" clId="Web-{F1FC1079-09F7-0319-EF94-B2DFC98482CF}" dt="2025-08-04T21:37:27.481" v="27" actId="20577"/>
          <ac:spMkLst>
            <pc:docMk/>
            <pc:sldMk cId="4092303402" sldId="334"/>
            <ac:spMk id="524" creationId="{746DC9F7-8134-07A2-7656-AD12A5B662D5}"/>
          </ac:spMkLst>
        </pc:spChg>
      </pc:sldChg>
      <pc:sldChg chg="modSp">
        <pc:chgData name="Benitez, Clarissa (ycv3fh)" userId="S::ycv3fh@virginia.edu::6121676e-5b92-4934-b71e-50bf7354edec" providerId="AD" clId="Web-{F1FC1079-09F7-0319-EF94-B2DFC98482CF}" dt="2025-08-04T21:42:27.467" v="68" actId="20577"/>
        <pc:sldMkLst>
          <pc:docMk/>
          <pc:sldMk cId="1598762172" sldId="336"/>
        </pc:sldMkLst>
        <pc:spChg chg="mod">
          <ac:chgData name="Benitez, Clarissa (ycv3fh)" userId="S::ycv3fh@virginia.edu::6121676e-5b92-4934-b71e-50bf7354edec" providerId="AD" clId="Web-{F1FC1079-09F7-0319-EF94-B2DFC98482CF}" dt="2025-08-04T21:42:27.467" v="68" actId="20577"/>
          <ac:spMkLst>
            <pc:docMk/>
            <pc:sldMk cId="1598762172" sldId="336"/>
            <ac:spMk id="346" creationId="{835A6CAB-7DCC-2523-9A88-A03AF9CFE7A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63b1e0e5bd_2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Harold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Respiratory Related Lab Events – we found several such as Total PCO2 CO2 gas in blood, Respiratory Rate, O2 Saturation - </a:t>
            </a:r>
            <a:r>
              <a:rPr lang="en-US" b="1"/>
              <a:t>percentage of hemoglobin binding sites occupied by oxygen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/>
              <a:t>PO2 - </a:t>
            </a:r>
            <a:r>
              <a:rPr lang="en-US" b="1"/>
              <a:t>PO₂ (Partial Pressure of Oxygen)</a:t>
            </a:r>
            <a:r>
              <a:rPr lang="en-US"/>
              <a:t> measures the amount of oxygen gas dissolved in the blood.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b="1"/>
              <a:t>Mean Airway Pressure </a:t>
            </a:r>
            <a:r>
              <a:rPr lang="en-US"/>
              <a:t>- </a:t>
            </a:r>
            <a:r>
              <a:rPr lang="en-US" b="1">
                <a:solidFill>
                  <a:srgbClr val="FF0000"/>
                </a:solidFill>
              </a:rPr>
              <a:t>average pressure </a:t>
            </a:r>
            <a:r>
              <a:rPr lang="en-US" b="1"/>
              <a:t>in airways during one full respiratory cycle</a:t>
            </a:r>
            <a:r>
              <a:rPr lang="en-US"/>
              <a:t> (inspiration + expiration) while on mechanical ventilation.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/>
              <a:t>MAP increases </a:t>
            </a:r>
            <a:r>
              <a:rPr lang="en-US" b="1"/>
              <a:t>because the patient’s lungs are not adequately oxygenating</a:t>
            </a:r>
            <a:r>
              <a:rPr lang="en-US"/>
              <a:t> at lower pressures. </a:t>
            </a:r>
            <a:endParaRPr/>
          </a:p>
        </p:txBody>
      </p:sp>
      <p:sp>
        <p:nvSpPr>
          <p:cNvPr id="504" name="Google Shape;504;g363b1e0e5bd_2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63b1e0e5bd_2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Harold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Describe SHAP visualization: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/>
              <a:t>Colors represent the Raw Values of the Feature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/>
              <a:t>Red – Higher || Blue Lower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/>
              <a:t>Shows the push towards or away from the Positive Class</a:t>
            </a:r>
            <a:endParaRPr/>
          </a:p>
        </p:txBody>
      </p:sp>
      <p:sp>
        <p:nvSpPr>
          <p:cNvPr id="521" name="Google Shape;521;g363b1e0e5bd_2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63b1e0e5bd_2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1" name="Google Shape;531;g363b1e0e5bd_2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Harold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/>
              <a:t>Harold </a:t>
            </a:r>
          </a:p>
          <a:p>
            <a:r>
              <a:rPr lang="en-US"/>
              <a:t>Lab Events – 726 Unique Item IDs</a:t>
            </a:r>
          </a:p>
          <a:p>
            <a:r>
              <a:rPr lang="en-US"/>
              <a:t>Chart Events – 6,463 Unique Item IDs</a:t>
            </a:r>
          </a:p>
          <a:p>
            <a:r>
              <a:rPr lang="en-US"/>
              <a:t>Wrangling and Cleaning:  Removed 72 records due to &gt;5 ventilation events in HADM, duplicate records, Null Values.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291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63b1e0e5bd_2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/>
              <a:t>Clarissa</a:t>
            </a:r>
          </a:p>
        </p:txBody>
      </p:sp>
      <p:sp>
        <p:nvSpPr>
          <p:cNvPr id="570" name="Google Shape;570;g363b1e0e5bd_2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6" name="Google Shape;57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Clarissa / Harold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2" name="Google Shape;59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Emmanuel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5" name="Google Shape;58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 b="1"/>
              <a:t>Clarissa</a:t>
            </a:r>
            <a:endParaRPr sz="1400" b="1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0" name="Google Shape;60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Clarissa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>
          <a:extLst>
            <a:ext uri="{FF2B5EF4-FFF2-40B4-BE49-F238E27FC236}">
              <a16:creationId xmlns:a16="http://schemas.microsoft.com/office/drawing/2014/main" id="{3F7FAB05-24B2-0237-904C-DF82D655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7:notes">
            <a:extLst>
              <a:ext uri="{FF2B5EF4-FFF2-40B4-BE49-F238E27FC236}">
                <a16:creationId xmlns:a16="http://schemas.microsoft.com/office/drawing/2014/main" id="{AF86DB4A-CA85-622D-0657-D4433D4782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p7:notes">
            <a:extLst>
              <a:ext uri="{FF2B5EF4-FFF2-40B4-BE49-F238E27FC236}">
                <a16:creationId xmlns:a16="http://schemas.microsoft.com/office/drawing/2014/main" id="{D0C471DC-86B4-27B3-51C9-C5BF018892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Alec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75994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Alec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Models Tested / Train-Test Split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726738809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g3726738809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>
          <a:extLst>
            <a:ext uri="{FF2B5EF4-FFF2-40B4-BE49-F238E27FC236}">
              <a16:creationId xmlns:a16="http://schemas.microsoft.com/office/drawing/2014/main" id="{03880C45-0F67-6E59-6CE6-C82E33226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63b1e0e5bd_2_201:notes">
            <a:extLst>
              <a:ext uri="{FF2B5EF4-FFF2-40B4-BE49-F238E27FC236}">
                <a16:creationId xmlns:a16="http://schemas.microsoft.com/office/drawing/2014/main" id="{161D53A1-4F72-4976-D612-5A3CFD33DA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g363b1e0e5bd_2_201:notes">
            <a:extLst>
              <a:ext uri="{FF2B5EF4-FFF2-40B4-BE49-F238E27FC236}">
                <a16:creationId xmlns:a16="http://schemas.microsoft.com/office/drawing/2014/main" id="{63A1EFBD-E497-D9EA-90D2-4B38F9D220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1917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>
          <a:extLst>
            <a:ext uri="{FF2B5EF4-FFF2-40B4-BE49-F238E27FC236}">
              <a16:creationId xmlns:a16="http://schemas.microsoft.com/office/drawing/2014/main" id="{7E00BE29-C650-12AD-1B50-4263EF6FA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63b1e0e5bd_2_201:notes">
            <a:extLst>
              <a:ext uri="{FF2B5EF4-FFF2-40B4-BE49-F238E27FC236}">
                <a16:creationId xmlns:a16="http://schemas.microsoft.com/office/drawing/2014/main" id="{1C1CAE7B-7A90-24A9-1D57-834004E517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g363b1e0e5bd_2_201:notes">
            <a:extLst>
              <a:ext uri="{FF2B5EF4-FFF2-40B4-BE49-F238E27FC236}">
                <a16:creationId xmlns:a16="http://schemas.microsoft.com/office/drawing/2014/main" id="{58A1AE53-68A8-44DF-0B70-037E1E2C7D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7838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63b1e0e5bd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g363b1e0e5bd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For Analysis: we covered this through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r>
              <a:rPr lang="en-US"/>
              <a:t>EDA</a:t>
            </a:r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r>
              <a:rPr lang="en-US"/>
              <a:t>Distribution of Clinical Data</a:t>
            </a:r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r>
              <a:rPr lang="en-US"/>
              <a:t>Correlation of Features</a:t>
            </a:r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r>
              <a:rPr lang="en-US"/>
              <a:t>Hypothesis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r>
              <a:rPr lang="en-US"/>
              <a:t>Feature Importance</a:t>
            </a:r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r>
              <a:rPr lang="en-US"/>
              <a:t>Interpretability and Understanding</a:t>
            </a:r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r>
              <a:rPr lang="en-US"/>
              <a:t>Reduce Model Complexity</a:t>
            </a:r>
          </a:p>
          <a:p>
            <a:pPr marL="6286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r>
              <a:rPr lang="en-US"/>
              <a:t>Prioritize most Relevant features for Training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63b1e0e5bd_2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/>
              <a:t>Sufficient Variance and Meaningful Spread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/>
              <a:t>Review of Histogram [Skewed Right, Good Distribution]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/>
              <a:t>Are there different types of ventilation events?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/>
              <a:t>Review of the Ventilation Type / Outliers @ 2.5%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  <p:sp>
        <p:nvSpPr>
          <p:cNvPr id="487" name="Google Shape;487;g363b1e0e5bd_2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5" name="Google Shape;285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9" name="Google Shape;289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0" name="Google Shape;290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6" name="Google Shape;296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7" name="Google Shape;29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0" name="Google Shape;30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4" name="Google Shape;304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05" name="Google Shape;305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6" name="Google Shape;30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309" name="Google Shape;30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2" name="Google Shape;312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3" name="Google Shape;313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4"/>
          <p:cNvSpPr txBox="1"/>
          <p:nvPr/>
        </p:nvSpPr>
        <p:spPr>
          <a:xfrm>
            <a:off x="578125" y="709025"/>
            <a:ext cx="3217200" cy="2485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900"/>
              </a:spcBef>
              <a:spcAft>
                <a:spcPts val="29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Data-Driven Prediction of Ventilation Duration in ICU Patients</a:t>
            </a:r>
            <a:endParaRPr lang="en-US" sz="3700" b="1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0" name="Google Shape;320;p24"/>
          <p:cNvSpPr txBox="1"/>
          <p:nvPr/>
        </p:nvSpPr>
        <p:spPr>
          <a:xfrm>
            <a:off x="418200" y="3393650"/>
            <a:ext cx="2916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Harold Haugen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Alec Pixton</a:t>
            </a:r>
            <a:endParaRPr lang="en-US" sz="1200">
              <a:solidFill>
                <a:srgbClr val="FFFFFF"/>
              </a:solidFill>
              <a:latin typeface="Roboto"/>
              <a:ea typeface="Roboto"/>
              <a:cs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Clarissa Benitez</a:t>
            </a:r>
            <a:endParaRPr lang="en-US" sz="1200">
              <a:solidFill>
                <a:srgbClr val="FFFFFF"/>
              </a:solidFill>
              <a:latin typeface="Roboto"/>
              <a:ea typeface="Roboto"/>
              <a:cs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Emmanuel Leonce</a:t>
            </a:r>
            <a:endParaRPr lang="en-US" sz="1200">
              <a:solidFill>
                <a:srgbClr val="FFFFFF"/>
              </a:solidFill>
              <a:latin typeface="Roboto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1"/>
          <p:cNvSpPr txBox="1"/>
          <p:nvPr/>
        </p:nvSpPr>
        <p:spPr>
          <a:xfrm>
            <a:off x="274320" y="91440"/>
            <a:ext cx="52494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2800" b="1" i="0" u="none" strike="noStrike" cap="none">
                <a:solidFill>
                  <a:srgbClr val="75B5AB"/>
                </a:solidFill>
                <a:latin typeface="Georgia"/>
                <a:ea typeface="Georgia"/>
                <a:cs typeface="Georgia"/>
                <a:sym typeface="Georgia"/>
              </a:rPr>
              <a:t>EDA</a:t>
            </a:r>
            <a:endParaRPr sz="2800" b="1" i="0" u="none" strike="noStrike" cap="none">
              <a:solidFill>
                <a:srgbClr val="75B5AB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507" name="Google Shape;507;p31"/>
          <p:cNvGrpSpPr/>
          <p:nvPr/>
        </p:nvGrpSpPr>
        <p:grpSpPr>
          <a:xfrm>
            <a:off x="215929" y="4519468"/>
            <a:ext cx="357520" cy="357488"/>
            <a:chOff x="1305327" y="2894211"/>
            <a:chExt cx="357520" cy="357488"/>
          </a:xfrm>
        </p:grpSpPr>
        <p:sp>
          <p:nvSpPr>
            <p:cNvPr id="508" name="Google Shape;508;p31"/>
            <p:cNvSpPr/>
            <p:nvPr/>
          </p:nvSpPr>
          <p:spPr>
            <a:xfrm>
              <a:off x="1305709" y="2975600"/>
              <a:ext cx="281379" cy="275336"/>
            </a:xfrm>
            <a:custGeom>
              <a:avLst/>
              <a:gdLst/>
              <a:ahLst/>
              <a:cxnLst/>
              <a:rect l="l" t="t" r="r" b="b"/>
              <a:pathLst>
                <a:path w="8847" h="8657" extrusionOk="0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8085"/>
                  </a:lnTo>
                  <a:cubicBezTo>
                    <a:pt x="1" y="8395"/>
                    <a:pt x="262" y="8657"/>
                    <a:pt x="572" y="8657"/>
                  </a:cubicBezTo>
                  <a:lnTo>
                    <a:pt x="8680" y="8657"/>
                  </a:lnTo>
                  <a:cubicBezTo>
                    <a:pt x="8775" y="8657"/>
                    <a:pt x="8847" y="8573"/>
                    <a:pt x="8847" y="8490"/>
                  </a:cubicBezTo>
                  <a:cubicBezTo>
                    <a:pt x="8835" y="8395"/>
                    <a:pt x="8764" y="8323"/>
                    <a:pt x="8668" y="8323"/>
                  </a:cubicBezTo>
                  <a:lnTo>
                    <a:pt x="560" y="8323"/>
                  </a:lnTo>
                  <a:cubicBezTo>
                    <a:pt x="429" y="8323"/>
                    <a:pt x="334" y="8216"/>
                    <a:pt x="334" y="8097"/>
                  </a:cubicBezTo>
                  <a:lnTo>
                    <a:pt x="334" y="168"/>
                  </a:lnTo>
                  <a:cubicBezTo>
                    <a:pt x="334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1305327" y="2894211"/>
              <a:ext cx="357520" cy="357488"/>
            </a:xfrm>
            <a:custGeom>
              <a:avLst/>
              <a:gdLst/>
              <a:ahLst/>
              <a:cxnLst/>
              <a:rect l="l" t="t" r="r" b="b"/>
              <a:pathLst>
                <a:path w="11241" h="11240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lnTo>
                    <a:pt x="1" y="2060"/>
                  </a:lnTo>
                  <a:cubicBezTo>
                    <a:pt x="1" y="2143"/>
                    <a:pt x="72" y="2215"/>
                    <a:pt x="167" y="2215"/>
                  </a:cubicBezTo>
                  <a:cubicBezTo>
                    <a:pt x="263" y="2215"/>
                    <a:pt x="334" y="2143"/>
                    <a:pt x="334" y="2060"/>
                  </a:cubicBezTo>
                  <a:lnTo>
                    <a:pt x="334" y="572"/>
                  </a:lnTo>
                  <a:cubicBezTo>
                    <a:pt x="334" y="417"/>
                    <a:pt x="453" y="333"/>
                    <a:pt x="572" y="333"/>
                  </a:cubicBezTo>
                  <a:cubicBezTo>
                    <a:pt x="620" y="333"/>
                    <a:pt x="679" y="345"/>
                    <a:pt x="739" y="405"/>
                  </a:cubicBezTo>
                  <a:lnTo>
                    <a:pt x="1048" y="714"/>
                  </a:lnTo>
                  <a:lnTo>
                    <a:pt x="596" y="1167"/>
                  </a:lnTo>
                  <a:cubicBezTo>
                    <a:pt x="501" y="1262"/>
                    <a:pt x="572" y="1441"/>
                    <a:pt x="715" y="1441"/>
                  </a:cubicBezTo>
                  <a:cubicBezTo>
                    <a:pt x="834" y="1441"/>
                    <a:pt x="858" y="1357"/>
                    <a:pt x="1286" y="953"/>
                  </a:cubicBezTo>
                  <a:lnTo>
                    <a:pt x="1822" y="1488"/>
                  </a:lnTo>
                  <a:lnTo>
                    <a:pt x="1644" y="1667"/>
                  </a:lnTo>
                  <a:cubicBezTo>
                    <a:pt x="1584" y="1726"/>
                    <a:pt x="1584" y="1834"/>
                    <a:pt x="1644" y="1905"/>
                  </a:cubicBezTo>
                  <a:cubicBezTo>
                    <a:pt x="1673" y="1935"/>
                    <a:pt x="1715" y="1950"/>
                    <a:pt x="1758" y="1950"/>
                  </a:cubicBezTo>
                  <a:cubicBezTo>
                    <a:pt x="1801" y="1950"/>
                    <a:pt x="1846" y="1935"/>
                    <a:pt x="1882" y="1905"/>
                  </a:cubicBezTo>
                  <a:lnTo>
                    <a:pt x="2060" y="1726"/>
                  </a:lnTo>
                  <a:lnTo>
                    <a:pt x="2596" y="2262"/>
                  </a:lnTo>
                  <a:lnTo>
                    <a:pt x="2144" y="2715"/>
                  </a:lnTo>
                  <a:cubicBezTo>
                    <a:pt x="2084" y="2774"/>
                    <a:pt x="2084" y="2881"/>
                    <a:pt x="2144" y="2953"/>
                  </a:cubicBezTo>
                  <a:cubicBezTo>
                    <a:pt x="2173" y="2983"/>
                    <a:pt x="2215" y="2997"/>
                    <a:pt x="2258" y="2997"/>
                  </a:cubicBezTo>
                  <a:cubicBezTo>
                    <a:pt x="2301" y="2997"/>
                    <a:pt x="2346" y="2983"/>
                    <a:pt x="2382" y="2953"/>
                  </a:cubicBezTo>
                  <a:lnTo>
                    <a:pt x="2834" y="2500"/>
                  </a:lnTo>
                  <a:lnTo>
                    <a:pt x="3370" y="3036"/>
                  </a:lnTo>
                  <a:lnTo>
                    <a:pt x="3191" y="3215"/>
                  </a:lnTo>
                  <a:cubicBezTo>
                    <a:pt x="3132" y="3274"/>
                    <a:pt x="3132" y="3381"/>
                    <a:pt x="3191" y="3453"/>
                  </a:cubicBezTo>
                  <a:cubicBezTo>
                    <a:pt x="3221" y="3483"/>
                    <a:pt x="3263" y="3498"/>
                    <a:pt x="3306" y="3498"/>
                  </a:cubicBezTo>
                  <a:cubicBezTo>
                    <a:pt x="3349" y="3498"/>
                    <a:pt x="3394" y="3483"/>
                    <a:pt x="3430" y="3453"/>
                  </a:cubicBezTo>
                  <a:lnTo>
                    <a:pt x="3608" y="3274"/>
                  </a:lnTo>
                  <a:lnTo>
                    <a:pt x="4144" y="3810"/>
                  </a:lnTo>
                  <a:lnTo>
                    <a:pt x="3692" y="4262"/>
                  </a:lnTo>
                  <a:cubicBezTo>
                    <a:pt x="3632" y="4322"/>
                    <a:pt x="3632" y="4429"/>
                    <a:pt x="3692" y="4501"/>
                  </a:cubicBezTo>
                  <a:cubicBezTo>
                    <a:pt x="3721" y="4530"/>
                    <a:pt x="3763" y="4545"/>
                    <a:pt x="3806" y="4545"/>
                  </a:cubicBezTo>
                  <a:cubicBezTo>
                    <a:pt x="3849" y="4545"/>
                    <a:pt x="3894" y="4530"/>
                    <a:pt x="3930" y="4501"/>
                  </a:cubicBezTo>
                  <a:lnTo>
                    <a:pt x="4382" y="4048"/>
                  </a:lnTo>
                  <a:lnTo>
                    <a:pt x="4918" y="4584"/>
                  </a:lnTo>
                  <a:lnTo>
                    <a:pt x="4739" y="4763"/>
                  </a:lnTo>
                  <a:cubicBezTo>
                    <a:pt x="4680" y="4822"/>
                    <a:pt x="4680" y="4929"/>
                    <a:pt x="4739" y="5001"/>
                  </a:cubicBezTo>
                  <a:cubicBezTo>
                    <a:pt x="4769" y="5030"/>
                    <a:pt x="4811" y="5045"/>
                    <a:pt x="4854" y="5045"/>
                  </a:cubicBezTo>
                  <a:cubicBezTo>
                    <a:pt x="4897" y="5045"/>
                    <a:pt x="4942" y="5030"/>
                    <a:pt x="4977" y="5001"/>
                  </a:cubicBezTo>
                  <a:lnTo>
                    <a:pt x="5156" y="4822"/>
                  </a:lnTo>
                  <a:lnTo>
                    <a:pt x="5692" y="5358"/>
                  </a:lnTo>
                  <a:lnTo>
                    <a:pt x="5239" y="5810"/>
                  </a:lnTo>
                  <a:cubicBezTo>
                    <a:pt x="5180" y="5870"/>
                    <a:pt x="5180" y="5977"/>
                    <a:pt x="5239" y="6048"/>
                  </a:cubicBezTo>
                  <a:cubicBezTo>
                    <a:pt x="5269" y="6078"/>
                    <a:pt x="5311" y="6093"/>
                    <a:pt x="5354" y="6093"/>
                  </a:cubicBezTo>
                  <a:cubicBezTo>
                    <a:pt x="5397" y="6093"/>
                    <a:pt x="5442" y="6078"/>
                    <a:pt x="5477" y="6048"/>
                  </a:cubicBezTo>
                  <a:lnTo>
                    <a:pt x="5930" y="5596"/>
                  </a:lnTo>
                  <a:lnTo>
                    <a:pt x="6466" y="6132"/>
                  </a:lnTo>
                  <a:lnTo>
                    <a:pt x="6287" y="6310"/>
                  </a:lnTo>
                  <a:cubicBezTo>
                    <a:pt x="6228" y="6370"/>
                    <a:pt x="6228" y="6477"/>
                    <a:pt x="6287" y="6548"/>
                  </a:cubicBezTo>
                  <a:cubicBezTo>
                    <a:pt x="6317" y="6578"/>
                    <a:pt x="6359" y="6593"/>
                    <a:pt x="6402" y="6593"/>
                  </a:cubicBezTo>
                  <a:cubicBezTo>
                    <a:pt x="6445" y="6593"/>
                    <a:pt x="6490" y="6578"/>
                    <a:pt x="6525" y="6548"/>
                  </a:cubicBezTo>
                  <a:lnTo>
                    <a:pt x="6704" y="6370"/>
                  </a:lnTo>
                  <a:lnTo>
                    <a:pt x="7240" y="6906"/>
                  </a:lnTo>
                  <a:lnTo>
                    <a:pt x="6787" y="7358"/>
                  </a:lnTo>
                  <a:cubicBezTo>
                    <a:pt x="6728" y="7418"/>
                    <a:pt x="6728" y="7525"/>
                    <a:pt x="6787" y="7596"/>
                  </a:cubicBezTo>
                  <a:cubicBezTo>
                    <a:pt x="6817" y="7626"/>
                    <a:pt x="6859" y="7641"/>
                    <a:pt x="6902" y="7641"/>
                  </a:cubicBezTo>
                  <a:cubicBezTo>
                    <a:pt x="6945" y="7641"/>
                    <a:pt x="6990" y="7626"/>
                    <a:pt x="7025" y="7596"/>
                  </a:cubicBezTo>
                  <a:lnTo>
                    <a:pt x="7478" y="7144"/>
                  </a:lnTo>
                  <a:lnTo>
                    <a:pt x="8014" y="7680"/>
                  </a:lnTo>
                  <a:lnTo>
                    <a:pt x="7763" y="7787"/>
                  </a:lnTo>
                  <a:cubicBezTo>
                    <a:pt x="7704" y="7846"/>
                    <a:pt x="7704" y="7953"/>
                    <a:pt x="7763" y="8025"/>
                  </a:cubicBezTo>
                  <a:cubicBezTo>
                    <a:pt x="7787" y="8055"/>
                    <a:pt x="7826" y="8069"/>
                    <a:pt x="7869" y="8069"/>
                  </a:cubicBezTo>
                  <a:cubicBezTo>
                    <a:pt x="7912" y="8069"/>
                    <a:pt x="7960" y="8055"/>
                    <a:pt x="8002" y="8025"/>
                  </a:cubicBezTo>
                  <a:lnTo>
                    <a:pt x="8180" y="7846"/>
                  </a:lnTo>
                  <a:lnTo>
                    <a:pt x="8716" y="8382"/>
                  </a:lnTo>
                  <a:lnTo>
                    <a:pt x="8264" y="8834"/>
                  </a:lnTo>
                  <a:cubicBezTo>
                    <a:pt x="8204" y="8894"/>
                    <a:pt x="8204" y="8989"/>
                    <a:pt x="8264" y="9073"/>
                  </a:cubicBezTo>
                  <a:cubicBezTo>
                    <a:pt x="8293" y="9102"/>
                    <a:pt x="8335" y="9117"/>
                    <a:pt x="8378" y="9117"/>
                  </a:cubicBezTo>
                  <a:cubicBezTo>
                    <a:pt x="8421" y="9117"/>
                    <a:pt x="8466" y="9102"/>
                    <a:pt x="8502" y="9073"/>
                  </a:cubicBezTo>
                  <a:lnTo>
                    <a:pt x="8954" y="8620"/>
                  </a:lnTo>
                  <a:lnTo>
                    <a:pt x="9490" y="9156"/>
                  </a:lnTo>
                  <a:lnTo>
                    <a:pt x="9311" y="9335"/>
                  </a:lnTo>
                  <a:cubicBezTo>
                    <a:pt x="9252" y="9394"/>
                    <a:pt x="9252" y="9501"/>
                    <a:pt x="9311" y="9573"/>
                  </a:cubicBezTo>
                  <a:cubicBezTo>
                    <a:pt x="9335" y="9608"/>
                    <a:pt x="9383" y="9620"/>
                    <a:pt x="9430" y="9620"/>
                  </a:cubicBezTo>
                  <a:cubicBezTo>
                    <a:pt x="9466" y="9620"/>
                    <a:pt x="9514" y="9608"/>
                    <a:pt x="9549" y="9573"/>
                  </a:cubicBezTo>
                  <a:lnTo>
                    <a:pt x="9728" y="9394"/>
                  </a:lnTo>
                  <a:lnTo>
                    <a:pt x="10264" y="9930"/>
                  </a:lnTo>
                  <a:lnTo>
                    <a:pt x="9811" y="10382"/>
                  </a:lnTo>
                  <a:cubicBezTo>
                    <a:pt x="9752" y="10442"/>
                    <a:pt x="9752" y="10537"/>
                    <a:pt x="9811" y="10620"/>
                  </a:cubicBezTo>
                  <a:cubicBezTo>
                    <a:pt x="9847" y="10644"/>
                    <a:pt x="9883" y="10656"/>
                    <a:pt x="9930" y="10656"/>
                  </a:cubicBezTo>
                  <a:cubicBezTo>
                    <a:pt x="9978" y="10656"/>
                    <a:pt x="10026" y="10644"/>
                    <a:pt x="10049" y="10620"/>
                  </a:cubicBezTo>
                  <a:lnTo>
                    <a:pt x="10502" y="10168"/>
                  </a:lnTo>
                  <a:lnTo>
                    <a:pt x="10835" y="10513"/>
                  </a:lnTo>
                  <a:cubicBezTo>
                    <a:pt x="10895" y="10573"/>
                    <a:pt x="10919" y="10632"/>
                    <a:pt x="10919" y="10680"/>
                  </a:cubicBezTo>
                  <a:cubicBezTo>
                    <a:pt x="10919" y="10799"/>
                    <a:pt x="10823" y="10918"/>
                    <a:pt x="10681" y="10918"/>
                  </a:cubicBezTo>
                  <a:lnTo>
                    <a:pt x="9395" y="10918"/>
                  </a:lnTo>
                  <a:cubicBezTo>
                    <a:pt x="9311" y="10918"/>
                    <a:pt x="9228" y="10989"/>
                    <a:pt x="9228" y="11073"/>
                  </a:cubicBezTo>
                  <a:cubicBezTo>
                    <a:pt x="9228" y="11168"/>
                    <a:pt x="9311" y="11240"/>
                    <a:pt x="9395" y="11240"/>
                  </a:cubicBezTo>
                  <a:lnTo>
                    <a:pt x="10681" y="11240"/>
                  </a:lnTo>
                  <a:cubicBezTo>
                    <a:pt x="10990" y="11240"/>
                    <a:pt x="11240" y="10989"/>
                    <a:pt x="11240" y="10680"/>
                  </a:cubicBezTo>
                  <a:cubicBezTo>
                    <a:pt x="11192" y="10501"/>
                    <a:pt x="11133" y="10358"/>
                    <a:pt x="11038" y="10239"/>
                  </a:cubicBezTo>
                  <a:lnTo>
                    <a:pt x="965" y="167"/>
                  </a:lnTo>
                  <a:cubicBezTo>
                    <a:pt x="870" y="60"/>
                    <a:pt x="715" y="0"/>
                    <a:pt x="572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1366679" y="3029191"/>
              <a:ext cx="57981" cy="70289"/>
            </a:xfrm>
            <a:custGeom>
              <a:avLst/>
              <a:gdLst/>
              <a:ahLst/>
              <a:cxnLst/>
              <a:rect l="l" t="t" r="r" b="b"/>
              <a:pathLst>
                <a:path w="1823" h="2210" extrusionOk="0">
                  <a:moveTo>
                    <a:pt x="164" y="1"/>
                  </a:moveTo>
                  <a:cubicBezTo>
                    <a:pt x="140" y="1"/>
                    <a:pt x="116" y="6"/>
                    <a:pt x="96" y="18"/>
                  </a:cubicBezTo>
                  <a:cubicBezTo>
                    <a:pt x="36" y="42"/>
                    <a:pt x="0" y="102"/>
                    <a:pt x="0" y="161"/>
                  </a:cubicBezTo>
                  <a:lnTo>
                    <a:pt x="0" y="2043"/>
                  </a:lnTo>
                  <a:cubicBezTo>
                    <a:pt x="0" y="2126"/>
                    <a:pt x="72" y="2209"/>
                    <a:pt x="155" y="2209"/>
                  </a:cubicBezTo>
                  <a:cubicBezTo>
                    <a:pt x="250" y="2209"/>
                    <a:pt x="322" y="2126"/>
                    <a:pt x="322" y="2043"/>
                  </a:cubicBezTo>
                  <a:lnTo>
                    <a:pt x="322" y="566"/>
                  </a:lnTo>
                  <a:lnTo>
                    <a:pt x="1513" y="1757"/>
                  </a:lnTo>
                  <a:cubicBezTo>
                    <a:pt x="1542" y="1787"/>
                    <a:pt x="1584" y="1801"/>
                    <a:pt x="1627" y="1801"/>
                  </a:cubicBezTo>
                  <a:cubicBezTo>
                    <a:pt x="1670" y="1801"/>
                    <a:pt x="1715" y="1787"/>
                    <a:pt x="1751" y="1757"/>
                  </a:cubicBezTo>
                  <a:cubicBezTo>
                    <a:pt x="1822" y="1697"/>
                    <a:pt x="1810" y="1590"/>
                    <a:pt x="1751" y="1519"/>
                  </a:cubicBezTo>
                  <a:lnTo>
                    <a:pt x="274" y="42"/>
                  </a:lnTo>
                  <a:cubicBezTo>
                    <a:pt x="251" y="19"/>
                    <a:pt x="208" y="1"/>
                    <a:pt x="164" y="1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1428031" y="3091211"/>
              <a:ext cx="100377" cy="99518"/>
            </a:xfrm>
            <a:custGeom>
              <a:avLst/>
              <a:gdLst/>
              <a:ahLst/>
              <a:cxnLst/>
              <a:rect l="l" t="t" r="r" b="b"/>
              <a:pathLst>
                <a:path w="3156" h="3129" extrusionOk="0">
                  <a:moveTo>
                    <a:pt x="183" y="0"/>
                  </a:moveTo>
                  <a:cubicBezTo>
                    <a:pt x="140" y="0"/>
                    <a:pt x="95" y="15"/>
                    <a:pt x="60" y="45"/>
                  </a:cubicBezTo>
                  <a:cubicBezTo>
                    <a:pt x="0" y="104"/>
                    <a:pt x="0" y="212"/>
                    <a:pt x="60" y="283"/>
                  </a:cubicBezTo>
                  <a:lnTo>
                    <a:pt x="2572" y="2795"/>
                  </a:lnTo>
                  <a:lnTo>
                    <a:pt x="655" y="2795"/>
                  </a:lnTo>
                  <a:cubicBezTo>
                    <a:pt x="560" y="2795"/>
                    <a:pt x="488" y="2879"/>
                    <a:pt x="488" y="2962"/>
                  </a:cubicBezTo>
                  <a:cubicBezTo>
                    <a:pt x="488" y="3057"/>
                    <a:pt x="560" y="3129"/>
                    <a:pt x="655" y="3129"/>
                  </a:cubicBezTo>
                  <a:lnTo>
                    <a:pt x="2977" y="3129"/>
                  </a:lnTo>
                  <a:cubicBezTo>
                    <a:pt x="3048" y="3129"/>
                    <a:pt x="3108" y="3081"/>
                    <a:pt x="3132" y="3021"/>
                  </a:cubicBezTo>
                  <a:cubicBezTo>
                    <a:pt x="3155" y="2962"/>
                    <a:pt x="3143" y="2902"/>
                    <a:pt x="3096" y="2843"/>
                  </a:cubicBezTo>
                  <a:lnTo>
                    <a:pt x="298" y="45"/>
                  </a:lnTo>
                  <a:cubicBezTo>
                    <a:pt x="268" y="15"/>
                    <a:pt x="226" y="0"/>
                    <a:pt x="183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1366297" y="3110040"/>
              <a:ext cx="66663" cy="80689"/>
            </a:xfrm>
            <a:custGeom>
              <a:avLst/>
              <a:gdLst/>
              <a:ahLst/>
              <a:cxnLst/>
              <a:rect l="l" t="t" r="r" b="b"/>
              <a:pathLst>
                <a:path w="2096" h="2537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2370"/>
                  </a:lnTo>
                  <a:cubicBezTo>
                    <a:pt x="1" y="2418"/>
                    <a:pt x="24" y="2453"/>
                    <a:pt x="48" y="2489"/>
                  </a:cubicBezTo>
                  <a:cubicBezTo>
                    <a:pt x="84" y="2513"/>
                    <a:pt x="120" y="2537"/>
                    <a:pt x="167" y="2537"/>
                  </a:cubicBezTo>
                  <a:lnTo>
                    <a:pt x="1929" y="2537"/>
                  </a:lnTo>
                  <a:cubicBezTo>
                    <a:pt x="2013" y="2537"/>
                    <a:pt x="2096" y="2453"/>
                    <a:pt x="2096" y="2370"/>
                  </a:cubicBezTo>
                  <a:cubicBezTo>
                    <a:pt x="2096" y="2287"/>
                    <a:pt x="2013" y="2203"/>
                    <a:pt x="1929" y="2203"/>
                  </a:cubicBezTo>
                  <a:lnTo>
                    <a:pt x="334" y="2203"/>
                  </a:ln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3" name="Google Shape;513;p31"/>
          <p:cNvSpPr txBox="1"/>
          <p:nvPr/>
        </p:nvSpPr>
        <p:spPr>
          <a:xfrm>
            <a:off x="678403" y="4530063"/>
            <a:ext cx="6455089" cy="338524"/>
          </a:xfrm>
          <a:prstGeom prst="rect">
            <a:avLst/>
          </a:prstGeom>
          <a:solidFill>
            <a:srgbClr val="A0F0E5">
              <a:alpha val="57647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0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Are there Features that meaningfully correlate with the target and Show Predictive Power?</a:t>
            </a:r>
            <a:endParaRPr lang="en-US">
              <a:solidFill>
                <a:schemeClr val="dk1"/>
              </a:solidFill>
            </a:endParaRPr>
          </a:p>
        </p:txBody>
      </p:sp>
      <p:sp>
        <p:nvSpPr>
          <p:cNvPr id="514" name="Google Shape;514;p31"/>
          <p:cNvSpPr txBox="1"/>
          <p:nvPr/>
        </p:nvSpPr>
        <p:spPr>
          <a:xfrm>
            <a:off x="365749" y="598550"/>
            <a:ext cx="861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Multiple Features Show Predictive Patterns, Including PO₂ &amp; Mean Airway Pressure</a:t>
            </a:r>
          </a:p>
        </p:txBody>
      </p:sp>
      <p:cxnSp>
        <p:nvCxnSpPr>
          <p:cNvPr id="517" name="Google Shape;517;p31"/>
          <p:cNvCxnSpPr/>
          <p:nvPr/>
        </p:nvCxnSpPr>
        <p:spPr>
          <a:xfrm>
            <a:off x="534120" y="4318720"/>
            <a:ext cx="8046720" cy="0"/>
          </a:xfrm>
          <a:prstGeom prst="straightConnector1">
            <a:avLst/>
          </a:prstGeom>
          <a:noFill/>
          <a:ln w="22225" cap="flat" cmpd="sng">
            <a:solidFill>
              <a:srgbClr val="FF0000"/>
            </a:solidFill>
            <a:prstDash val="lgDash"/>
            <a:round/>
            <a:headEnd type="none" w="sm" len="sm"/>
            <a:tailEnd type="triangle" w="med" len="med"/>
          </a:ln>
        </p:spPr>
      </p:cxnSp>
      <p:sp>
        <p:nvSpPr>
          <p:cNvPr id="518" name="Google Shape;518;p31"/>
          <p:cNvSpPr/>
          <p:nvPr/>
        </p:nvSpPr>
        <p:spPr>
          <a:xfrm>
            <a:off x="3989278" y="4196123"/>
            <a:ext cx="1086787" cy="223353"/>
          </a:xfrm>
          <a:prstGeom prst="rect">
            <a:avLst/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Duration Severity</a:t>
            </a:r>
            <a:endParaRPr/>
          </a:p>
        </p:txBody>
      </p:sp>
      <p:pic>
        <p:nvPicPr>
          <p:cNvPr id="3" name="Picture 2" descr="A diagram of different colored squares&#10;&#10;Description automatically generated">
            <a:extLst>
              <a:ext uri="{FF2B5EF4-FFF2-40B4-BE49-F238E27FC236}">
                <a16:creationId xmlns:a16="http://schemas.microsoft.com/office/drawing/2014/main" id="{C52B9913-B031-5774-6317-68BE79632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61" y="1095546"/>
            <a:ext cx="3840480" cy="2831868"/>
          </a:xfrm>
          <a:prstGeom prst="rect">
            <a:avLst/>
          </a:prstGeom>
        </p:spPr>
      </p:pic>
      <p:pic>
        <p:nvPicPr>
          <p:cNvPr id="5" name="Picture 4" descr="A diagram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DFD1C596-54E9-BBD9-7E0B-DC38B85C1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561" y="1095547"/>
            <a:ext cx="3840480" cy="283186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32" descr="A graph with numbers and symbols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59328" y="0"/>
            <a:ext cx="358467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32"/>
          <p:cNvSpPr txBox="1"/>
          <p:nvPr/>
        </p:nvSpPr>
        <p:spPr>
          <a:xfrm>
            <a:off x="274320" y="91440"/>
            <a:ext cx="423077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75B5AB"/>
                </a:solidFill>
                <a:latin typeface="Georgia"/>
                <a:ea typeface="Georgia"/>
                <a:cs typeface="Georgia"/>
                <a:sym typeface="Georgia"/>
              </a:rPr>
              <a:t>Feature Importance</a:t>
            </a:r>
          </a:p>
        </p:txBody>
      </p:sp>
      <p:sp>
        <p:nvSpPr>
          <p:cNvPr id="525" name="Google Shape;525;p32"/>
          <p:cNvSpPr txBox="1"/>
          <p:nvPr/>
        </p:nvSpPr>
        <p:spPr>
          <a:xfrm>
            <a:off x="365760" y="609333"/>
            <a:ext cx="5161594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Core Features Identified - SHAP</a:t>
            </a:r>
            <a:r>
              <a:rPr lang="en-US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Importance Scoring</a:t>
            </a:r>
          </a:p>
        </p:txBody>
      </p:sp>
      <p:sp>
        <p:nvSpPr>
          <p:cNvPr id="526" name="Google Shape;526;p32"/>
          <p:cNvSpPr txBox="1"/>
          <p:nvPr/>
        </p:nvSpPr>
        <p:spPr>
          <a:xfrm>
            <a:off x="136666" y="1122129"/>
            <a:ext cx="5249400" cy="3808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We confirmed that a series of Admission, Laboratory &amp; Patient features meaningfully drive predication.</a:t>
            </a:r>
            <a:endParaRPr lang="en-US">
              <a:solidFill>
                <a:schemeClr val="tx1"/>
              </a:solidFill>
              <a:latin typeface="Georgi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lang="en-US" sz="1400" b="1" i="0" u="none" strike="noStrike" cap="none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SHAP Values </a:t>
            </a:r>
            <a:r>
              <a:rPr lang="en-US" sz="1400" b="0" i="0" u="none" strike="noStrike" cap="none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– Indicate Magnitude / Push Towards Positive Class “&gt; 1 Day Ventilated</a:t>
            </a:r>
            <a:r>
              <a:rPr lang="en-US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"</a:t>
            </a:r>
            <a:endParaRPr lang="en-US" sz="1400" b="0" i="0" u="none" strike="noStrike" cap="none">
              <a:solidFill>
                <a:schemeClr val="tx1"/>
              </a:solidFill>
              <a:latin typeface="Georgia"/>
              <a:ea typeface="Georgia"/>
              <a:cs typeface="Georgia"/>
            </a:endParaRPr>
          </a:p>
          <a:p>
            <a:pPr marL="285750" indent="-285750">
              <a:spcBef>
                <a:spcPts val="1100"/>
              </a:spcBef>
              <a:buSzPts val="1300"/>
              <a:buFont typeface="Arial"/>
              <a:buChar char="•"/>
            </a:pPr>
            <a:r>
              <a:rPr lang="en-US" b="1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Model Interpretability / Trust and Transparency</a:t>
            </a:r>
            <a:endParaRPr lang="en-US" sz="1400" b="1" i="0" u="none" strike="noStrike" cap="none">
              <a:solidFill>
                <a:schemeClr val="tx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lang="en-US" sz="1400" b="1" i="0" u="none" strike="noStrike" cap="none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Model efficiency – </a:t>
            </a:r>
            <a:r>
              <a:rPr lang="en-US" sz="1400" b="0" i="0" u="none" strike="noStrike" cap="none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f</a:t>
            </a:r>
            <a:r>
              <a:rPr lang="en-US">
                <a:solidFill>
                  <a:schemeClr val="tx1"/>
                </a:solidFill>
                <a:latin typeface="Georgia"/>
                <a:sym typeface="Georgia"/>
              </a:rPr>
              <a:t>aster model training and lower computational cost w/ fewer features</a:t>
            </a:r>
            <a:endParaRPr lang="en-US">
              <a:solidFill>
                <a:schemeClr val="tx1"/>
              </a:solidFill>
              <a:latin typeface="Georgi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lang="en-US" b="1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Enhances feasibility for deployment – </a:t>
            </a:r>
            <a:r>
              <a:rPr lang="en-US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by prioritizing a sub-set of inputs, real-time data collection is more practical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lang="en-US" sz="1400" b="1" i="0" u="none" strike="noStrike" cap="none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Improved Generalization – </a:t>
            </a:r>
            <a:r>
              <a:rPr lang="en-US" sz="1400" b="0" i="0" u="none" strike="noStrike" cap="none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avoid overfitting by eliminating noisy or irrelevant features</a:t>
            </a:r>
            <a:endParaRPr lang="en-US" sz="1400" b="0" i="0" u="none" strike="noStrike" cap="none">
              <a:solidFill>
                <a:schemeClr val="tx1"/>
              </a:solidFill>
              <a:latin typeface="Georgia"/>
              <a:ea typeface="Georgia"/>
              <a:cs typeface="Georgi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lang="en-US" sz="1400" b="1" i="0" u="none" strike="noStrike" cap="none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Enhanced Clinical Insight </a:t>
            </a:r>
            <a:r>
              <a:rPr lang="en-US" sz="1400" b="0" i="0" u="none" strike="noStrike" cap="none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for future research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27" name="Google Shape;527;p32"/>
          <p:cNvSpPr/>
          <p:nvPr/>
        </p:nvSpPr>
        <p:spPr>
          <a:xfrm>
            <a:off x="6204151" y="344129"/>
            <a:ext cx="2743200" cy="18681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32"/>
          <p:cNvSpPr/>
          <p:nvPr/>
        </p:nvSpPr>
        <p:spPr>
          <a:xfrm>
            <a:off x="5615160" y="529982"/>
            <a:ext cx="3350421" cy="18681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527;p32">
            <a:extLst>
              <a:ext uri="{FF2B5EF4-FFF2-40B4-BE49-F238E27FC236}">
                <a16:creationId xmlns:a16="http://schemas.microsoft.com/office/drawing/2014/main" id="{082C81CE-FEF3-CB23-8D24-6C0E239EAF7C}"/>
              </a:ext>
            </a:extLst>
          </p:cNvPr>
          <p:cNvSpPr/>
          <p:nvPr/>
        </p:nvSpPr>
        <p:spPr>
          <a:xfrm>
            <a:off x="6204151" y="3501999"/>
            <a:ext cx="2743200" cy="18681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33"/>
          <p:cNvPicPr preferRelativeResize="0"/>
          <p:nvPr/>
        </p:nvPicPr>
        <p:blipFill rotWithShape="1">
          <a:blip r:embed="rId3">
            <a:alphaModFix/>
          </a:blip>
          <a:srcRect l="46567" r="12151"/>
          <a:stretch/>
        </p:blipFill>
        <p:spPr>
          <a:xfrm>
            <a:off x="0" y="0"/>
            <a:ext cx="32199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33"/>
          <p:cNvSpPr txBox="1"/>
          <p:nvPr/>
        </p:nvSpPr>
        <p:spPr>
          <a:xfrm>
            <a:off x="3299312" y="91440"/>
            <a:ext cx="52494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 i="0" u="none" strike="noStrike" cap="none">
                <a:solidFill>
                  <a:srgbClr val="75B5AB"/>
                </a:solidFill>
                <a:latin typeface="Georgia"/>
                <a:ea typeface="Georgia"/>
                <a:cs typeface="Georgia"/>
                <a:sym typeface="Georgia"/>
              </a:rPr>
              <a:t>Data Structure</a:t>
            </a:r>
            <a:endParaRPr lang="en-US" sz="2400" b="0" i="0" u="none" strike="noStrike" cap="none">
              <a:solidFill>
                <a:srgbClr val="75B5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33"/>
          <p:cNvSpPr txBox="1"/>
          <p:nvPr/>
        </p:nvSpPr>
        <p:spPr>
          <a:xfrm>
            <a:off x="3401277" y="949109"/>
            <a:ext cx="1938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i="0" u="none" strike="noStrike" cap="none">
                <a:solidFill>
                  <a:srgbClr val="57888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Data Source</a:t>
            </a:r>
          </a:p>
        </p:txBody>
      </p:sp>
      <p:sp>
        <p:nvSpPr>
          <p:cNvPr id="536" name="Google Shape;536;p33"/>
          <p:cNvSpPr txBox="1"/>
          <p:nvPr/>
        </p:nvSpPr>
        <p:spPr>
          <a:xfrm>
            <a:off x="3396627" y="3634010"/>
            <a:ext cx="2022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57888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Features</a:t>
            </a:r>
          </a:p>
        </p:txBody>
      </p:sp>
      <p:sp>
        <p:nvSpPr>
          <p:cNvPr id="537" name="Google Shape;537;p33"/>
          <p:cNvSpPr txBox="1"/>
          <p:nvPr/>
        </p:nvSpPr>
        <p:spPr>
          <a:xfrm>
            <a:off x="3396626" y="2525028"/>
            <a:ext cx="245781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57888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Target Variable</a:t>
            </a:r>
          </a:p>
        </p:txBody>
      </p:sp>
      <p:sp>
        <p:nvSpPr>
          <p:cNvPr id="538" name="Google Shape;538;p33"/>
          <p:cNvSpPr txBox="1"/>
          <p:nvPr/>
        </p:nvSpPr>
        <p:spPr>
          <a:xfrm>
            <a:off x="4915773" y="1134842"/>
            <a:ext cx="4099018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Mimic-III Clinical Database </a:t>
            </a:r>
            <a:endParaRPr lang="en-US"/>
          </a:p>
          <a:p>
            <a:pPr marL="295275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Source – intensive care unit (ICU) of Beth Israel Deaconess Medical Center  (2001 to 2012)</a:t>
            </a:r>
            <a:endParaRPr lang="en-US"/>
          </a:p>
          <a:p>
            <a:pPr marL="295275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Data is de-identified in accordance with HIPPA using data cleaning and date shifting. </a:t>
            </a:r>
            <a:endParaRPr lang="en-US"/>
          </a:p>
          <a:p>
            <a:pPr marL="295275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DOBs where patient &gt; 89 </a:t>
            </a:r>
            <a:r>
              <a:rPr lang="en-US" sz="1200" b="0" i="0" u="none" strike="noStrike" cap="none" err="1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yrs</a:t>
            </a:r>
            <a:r>
              <a:rPr lang="en-US" sz="1200" b="0" i="0" u="none" strike="noStrike" cap="non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 – Date Shifted</a:t>
            </a:r>
            <a:endParaRPr lang="en-US" sz="1200" b="0" i="0" u="none" strike="noStrike" cap="none">
              <a:solidFill>
                <a:srgbClr val="434343"/>
              </a:solidFill>
              <a:latin typeface="Georgia"/>
              <a:ea typeface="Georgia"/>
              <a:cs typeface="Georgia"/>
            </a:endParaRPr>
          </a:p>
        </p:txBody>
      </p:sp>
      <p:sp>
        <p:nvSpPr>
          <p:cNvPr id="539" name="Google Shape;539;p33"/>
          <p:cNvSpPr txBox="1"/>
          <p:nvPr/>
        </p:nvSpPr>
        <p:spPr>
          <a:xfrm>
            <a:off x="4915773" y="2811397"/>
            <a:ext cx="38553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Ventilation Duration [‘VALUE’]</a:t>
            </a:r>
            <a:endParaRPr lang="en-US"/>
          </a:p>
          <a:p>
            <a:pPr marL="295275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ITEMID 225792 – Invasive Ventilation</a:t>
            </a:r>
            <a:endParaRPr lang="en-US"/>
          </a:p>
          <a:p>
            <a:pPr marL="295275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ITEMID 225794 – Non-Invasive Ventilation</a:t>
            </a:r>
            <a:endParaRPr lang="en-US"/>
          </a:p>
        </p:txBody>
      </p:sp>
      <p:cxnSp>
        <p:nvCxnSpPr>
          <p:cNvPr id="540" name="Google Shape;540;p33"/>
          <p:cNvCxnSpPr/>
          <p:nvPr/>
        </p:nvCxnSpPr>
        <p:spPr>
          <a:xfrm>
            <a:off x="3447900" y="2477159"/>
            <a:ext cx="5653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1" name="Google Shape;541;p33"/>
          <p:cNvCxnSpPr/>
          <p:nvPr/>
        </p:nvCxnSpPr>
        <p:spPr>
          <a:xfrm>
            <a:off x="3490200" y="3641527"/>
            <a:ext cx="5653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2" name="Google Shape;542;p33"/>
          <p:cNvSpPr txBox="1"/>
          <p:nvPr/>
        </p:nvSpPr>
        <p:spPr>
          <a:xfrm>
            <a:off x="3318704" y="562944"/>
            <a:ext cx="588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b="1" i="0" u="none" strike="noStrike" cap="none">
                <a:solidFill>
                  <a:srgbClr val="75B5AB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MIMIC-III Data Schema for Scalable Research</a:t>
            </a:r>
            <a:endParaRPr lang="en-US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33"/>
          <p:cNvSpPr txBox="1"/>
          <p:nvPr/>
        </p:nvSpPr>
        <p:spPr>
          <a:xfrm>
            <a:off x="4915773" y="3808768"/>
            <a:ext cx="38553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73 Feature Variables from Tables</a:t>
            </a:r>
            <a:endParaRPr lang="en-US"/>
          </a:p>
          <a:p>
            <a:pPr marL="295275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Procedure Events</a:t>
            </a:r>
            <a:endParaRPr lang="en-US"/>
          </a:p>
          <a:p>
            <a:pPr marL="295275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Admissions</a:t>
            </a:r>
            <a:endParaRPr lang="en-US"/>
          </a:p>
          <a:p>
            <a:pPr marL="295275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Patients</a:t>
            </a:r>
            <a:endParaRPr lang="en-US"/>
          </a:p>
          <a:p>
            <a:pPr marL="295275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Laboratory Tests</a:t>
            </a:r>
            <a:endParaRPr lang="en-US"/>
          </a:p>
          <a:p>
            <a:pPr marL="295275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Charted Events / Observations</a:t>
            </a:r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BFB9">
            <a:alpha val="1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ight Arrow 13">
            <a:extLst>
              <a:ext uri="{FF2B5EF4-FFF2-40B4-BE49-F238E27FC236}">
                <a16:creationId xmlns:a16="http://schemas.microsoft.com/office/drawing/2014/main" id="{779A0922-2E0A-5AB8-A927-AA148522357F}"/>
              </a:ext>
            </a:extLst>
          </p:cNvPr>
          <p:cNvSpPr/>
          <p:nvPr/>
        </p:nvSpPr>
        <p:spPr>
          <a:xfrm rot="21082024">
            <a:off x="3586725" y="2174434"/>
            <a:ext cx="548640" cy="158396"/>
          </a:xfrm>
          <a:prstGeom prst="rightArrow">
            <a:avLst/>
          </a:prstGeom>
          <a:solidFill>
            <a:srgbClr val="ABDB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57FDBD90-848B-19B8-096C-3F6B01B4480E}"/>
              </a:ext>
            </a:extLst>
          </p:cNvPr>
          <p:cNvSpPr/>
          <p:nvPr/>
        </p:nvSpPr>
        <p:spPr>
          <a:xfrm rot="3236608">
            <a:off x="1457557" y="2529580"/>
            <a:ext cx="850392" cy="73152"/>
          </a:xfrm>
          <a:prstGeom prst="rightArrow">
            <a:avLst/>
          </a:prstGeom>
          <a:solidFill>
            <a:srgbClr val="00CEF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C14452BD-D606-AB25-9322-C28F90B62AC0}"/>
              </a:ext>
            </a:extLst>
          </p:cNvPr>
          <p:cNvSpPr/>
          <p:nvPr/>
        </p:nvSpPr>
        <p:spPr>
          <a:xfrm rot="17764598">
            <a:off x="5687651" y="2499064"/>
            <a:ext cx="3452568" cy="1493591"/>
          </a:xfrm>
          <a:prstGeom prst="arc">
            <a:avLst>
              <a:gd name="adj1" fmla="val 13294470"/>
              <a:gd name="adj2" fmla="val 19932750"/>
            </a:avLst>
          </a:prstGeom>
          <a:ln>
            <a:solidFill>
              <a:srgbClr val="1E35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Medium" panose="020B0603020102020204" pitchFamily="34" charset="0"/>
              <a:ea typeface="+mn-ea"/>
              <a:cs typeface="+mn-cs"/>
              <a:sym typeface="Arial"/>
            </a:endParaRP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382986C8-FD71-155B-2B6A-68AFD1C7DBE9}"/>
              </a:ext>
            </a:extLst>
          </p:cNvPr>
          <p:cNvSpPr/>
          <p:nvPr/>
        </p:nvSpPr>
        <p:spPr>
          <a:xfrm rot="3719755">
            <a:off x="2372802" y="2406641"/>
            <a:ext cx="3452568" cy="1493591"/>
          </a:xfrm>
          <a:prstGeom prst="arc">
            <a:avLst>
              <a:gd name="adj1" fmla="val 13294470"/>
              <a:gd name="adj2" fmla="val 19932750"/>
            </a:avLst>
          </a:prstGeom>
          <a:ln>
            <a:solidFill>
              <a:srgbClr val="1E35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Medium" panose="020B0603020102020204" pitchFamily="34" charset="0"/>
              <a:ea typeface="+mn-ea"/>
              <a:cs typeface="+mn-cs"/>
              <a:sym typeface="Arial"/>
            </a:endParaRPr>
          </a:p>
        </p:txBody>
      </p:sp>
      <p:graphicFrame>
        <p:nvGraphicFramePr>
          <p:cNvPr id="2" name="Table 43">
            <a:extLst>
              <a:ext uri="{FF2B5EF4-FFF2-40B4-BE49-F238E27FC236}">
                <a16:creationId xmlns:a16="http://schemas.microsoft.com/office/drawing/2014/main" id="{0A2696F8-41A6-6E95-50D2-21D5E1AE2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989074"/>
              </p:ext>
            </p:extLst>
          </p:nvPr>
        </p:nvGraphicFramePr>
        <p:xfrm>
          <a:off x="207406" y="1574551"/>
          <a:ext cx="1463040" cy="14173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115634831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84483651"/>
                    </a:ext>
                  </a:extLst>
                </a:gridCol>
              </a:tblGrid>
              <a:tr h="3200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0">
                          <a:solidFill>
                            <a:schemeClr val="bg1"/>
                          </a:solidFill>
                          <a:latin typeface="Franklin Gothic Medium" panose="020B0603020102020204" pitchFamily="34" charset="0"/>
                        </a:rPr>
                        <a:t>D_ITEMS</a:t>
                      </a:r>
                      <a:endParaRPr lang="en-US" sz="900" b="0">
                        <a:solidFill>
                          <a:schemeClr val="bg1"/>
                        </a:solidFill>
                        <a:latin typeface="Franklin Gothic Medium" panose="020B06030201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chemeClr val="tx1"/>
                        </a:solidFill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812863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  <a:ea typeface="+mn-ea"/>
                          <a:cs typeface="+mn-cs"/>
                          <a:sym typeface="Arial"/>
                        </a:rPr>
                        <a:t>ROW_ID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i="0" u="none" strike="noStrike" cap="none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  <a:ea typeface="+mn-ea"/>
                          <a:cs typeface="+mn-cs"/>
                          <a:sym typeface="Arial"/>
                        </a:rPr>
                        <a:t>12,487</a:t>
                      </a: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2067858673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  <a:ea typeface="+mn-ea"/>
                          <a:cs typeface="+mn-cs"/>
                          <a:sym typeface="Arial"/>
                        </a:rPr>
                        <a:t>ITEMID</a:t>
                      </a:r>
                    </a:p>
                  </a:txBody>
                  <a:tcPr marL="68580" marR="68580" marT="0" marB="0" anchor="ctr">
                    <a:solidFill>
                      <a:srgbClr val="00CE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i="0" u="none" strike="noStrike" cap="none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  <a:ea typeface="+mn-ea"/>
                          <a:cs typeface="+mn-cs"/>
                          <a:sym typeface="Arial"/>
                        </a:rPr>
                        <a:t>12,487</a:t>
                      </a:r>
                    </a:p>
                  </a:txBody>
                  <a:tcPr marL="0" marR="0" anchor="ctr">
                    <a:solidFill>
                      <a:srgbClr val="00C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526760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  <a:ea typeface="+mn-ea"/>
                          <a:cs typeface="+mn-cs"/>
                          <a:sym typeface="Arial"/>
                        </a:rPr>
                        <a:t>LINKSTO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i="0" u="none" strike="noStrike" cap="none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  <a:ea typeface="+mn-ea"/>
                          <a:cs typeface="+mn-cs"/>
                          <a:sym typeface="Arial"/>
                        </a:rPr>
                        <a:t>Tables</a:t>
                      </a: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1390803779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  <a:ea typeface="+mn-ea"/>
                          <a:cs typeface="+mn-cs"/>
                          <a:sym typeface="Arial"/>
                        </a:rPr>
                        <a:t>LABEL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i="0" u="none" strike="noStrike" cap="none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  <a:ea typeface="+mn-ea"/>
                          <a:cs typeface="+mn-cs"/>
                          <a:sym typeface="Arial"/>
                        </a:rPr>
                        <a:t>11,847 Uniq.</a:t>
                      </a: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116576029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  <a:ea typeface="+mn-ea"/>
                          <a:cs typeface="+mn-cs"/>
                          <a:sym typeface="Arial"/>
                        </a:rPr>
                        <a:t>CATEGORY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i="0" u="none" strike="noStrike" cap="none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  <a:ea typeface="+mn-ea"/>
                          <a:cs typeface="+mn-cs"/>
                          <a:sym typeface="Arial"/>
                        </a:rPr>
                        <a:t>95 Uniq.</a:t>
                      </a: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1075088749"/>
                  </a:ext>
                </a:extLst>
              </a:tr>
            </a:tbl>
          </a:graphicData>
        </a:graphic>
      </p:graphicFrame>
      <p:sp>
        <p:nvSpPr>
          <p:cNvPr id="4" name="Google Shape;80;p16">
            <a:extLst>
              <a:ext uri="{FF2B5EF4-FFF2-40B4-BE49-F238E27FC236}">
                <a16:creationId xmlns:a16="http://schemas.microsoft.com/office/drawing/2014/main" id="{EF188B7A-D14B-1904-59D4-65B52D2420FE}"/>
              </a:ext>
            </a:extLst>
          </p:cNvPr>
          <p:cNvSpPr txBox="1"/>
          <p:nvPr/>
        </p:nvSpPr>
        <p:spPr>
          <a:xfrm>
            <a:off x="274320" y="91440"/>
            <a:ext cx="52494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2800" b="1">
                <a:solidFill>
                  <a:srgbClr val="578881"/>
                </a:solidFill>
                <a:latin typeface="Georgia"/>
                <a:sym typeface="Georgia"/>
              </a:rPr>
              <a:t>Data Structure</a:t>
            </a:r>
            <a:endParaRPr sz="2800" b="1">
              <a:solidFill>
                <a:srgbClr val="578881"/>
              </a:solidFill>
              <a:latin typeface="Georgia"/>
            </a:endParaRPr>
          </a:p>
        </p:txBody>
      </p:sp>
      <p:sp>
        <p:nvSpPr>
          <p:cNvPr id="5" name="Google Shape;80;p16">
            <a:extLst>
              <a:ext uri="{FF2B5EF4-FFF2-40B4-BE49-F238E27FC236}">
                <a16:creationId xmlns:a16="http://schemas.microsoft.com/office/drawing/2014/main" id="{8D1BBC1A-CF76-4B58-6D0E-74D8AC9C89D9}"/>
              </a:ext>
            </a:extLst>
          </p:cNvPr>
          <p:cNvSpPr txBox="1"/>
          <p:nvPr/>
        </p:nvSpPr>
        <p:spPr>
          <a:xfrm>
            <a:off x="365760" y="591816"/>
            <a:ext cx="5881711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>
                <a:solidFill>
                  <a:schemeClr val="tx1"/>
                </a:solidFill>
                <a:latin typeface="Georgia"/>
                <a:sym typeface="Georgia"/>
              </a:rPr>
              <a:t>MIMIC-III Data Schema for Scalable Research</a:t>
            </a:r>
            <a:endParaRPr lang="en-US" sz="1300" b="1">
              <a:solidFill>
                <a:schemeClr val="tx1"/>
              </a:solidFill>
              <a:latin typeface="Georgia"/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4CD030BB-5999-20A5-79FB-F8A1CE2354FF}"/>
              </a:ext>
            </a:extLst>
          </p:cNvPr>
          <p:cNvSpPr/>
          <p:nvPr/>
        </p:nvSpPr>
        <p:spPr>
          <a:xfrm rot="21082024">
            <a:off x="3610542" y="1690716"/>
            <a:ext cx="548640" cy="158396"/>
          </a:xfrm>
          <a:prstGeom prst="rightArrow">
            <a:avLst/>
          </a:prstGeom>
          <a:solidFill>
            <a:srgbClr val="ABDBD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33B30D78-755F-C4AB-2627-ABBA5F6B321A}"/>
              </a:ext>
            </a:extLst>
          </p:cNvPr>
          <p:cNvSpPr/>
          <p:nvPr/>
        </p:nvSpPr>
        <p:spPr>
          <a:xfrm rot="21082024">
            <a:off x="3277486" y="1953158"/>
            <a:ext cx="850392" cy="158396"/>
          </a:xfrm>
          <a:prstGeom prst="rightArrow">
            <a:avLst/>
          </a:prstGeom>
          <a:solidFill>
            <a:srgbClr val="BDF1F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5377A8-4E66-53C3-E9EB-C73881D6B0C8}"/>
              </a:ext>
            </a:extLst>
          </p:cNvPr>
          <p:cNvCxnSpPr>
            <a:cxnSpLocks/>
          </p:cNvCxnSpPr>
          <p:nvPr/>
        </p:nvCxnSpPr>
        <p:spPr>
          <a:xfrm>
            <a:off x="1745054" y="1703487"/>
            <a:ext cx="3200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80;p16">
            <a:extLst>
              <a:ext uri="{FF2B5EF4-FFF2-40B4-BE49-F238E27FC236}">
                <a16:creationId xmlns:a16="http://schemas.microsoft.com/office/drawing/2014/main" id="{3227E38C-F7B9-E652-AF0F-A74DB81BB6CE}"/>
              </a:ext>
            </a:extLst>
          </p:cNvPr>
          <p:cNvSpPr txBox="1"/>
          <p:nvPr/>
        </p:nvSpPr>
        <p:spPr>
          <a:xfrm>
            <a:off x="207406" y="3245859"/>
            <a:ext cx="1463039" cy="1154132"/>
          </a:xfrm>
          <a:prstGeom prst="rect">
            <a:avLst/>
          </a:prstGeom>
          <a:solidFill>
            <a:srgbClr val="C9F6F0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050" b="1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Research Identified 2 Labels Needed </a:t>
            </a:r>
            <a:r>
              <a:rPr lang="en-US" sz="1050" b="1">
                <a:solidFill>
                  <a:schemeClr val="tx1"/>
                </a:solidFill>
                <a:latin typeface="Georgia"/>
                <a:sym typeface="Georgia"/>
              </a:rPr>
              <a:t>for Extraction</a:t>
            </a:r>
          </a:p>
          <a:p>
            <a:pPr marL="1143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050" b="1">
                <a:solidFill>
                  <a:schemeClr val="tx1"/>
                </a:solidFill>
                <a:latin typeface="Georgia"/>
                <a:sym typeface="Georgia"/>
              </a:rPr>
              <a:t>Item IDs </a:t>
            </a:r>
            <a:r>
              <a:rPr lang="en-US" sz="1050" b="1">
                <a:solidFill>
                  <a:schemeClr val="tx1"/>
                </a:solidFill>
                <a:latin typeface="Georgia"/>
              </a:rPr>
              <a:t>225792</a:t>
            </a:r>
            <a:r>
              <a:rPr lang="en-US" sz="1050" b="1">
                <a:solidFill>
                  <a:schemeClr val="tx1"/>
                </a:solidFill>
                <a:latin typeface="Georgia"/>
                <a:sym typeface="Georgia"/>
              </a:rPr>
              <a:t> / 94</a:t>
            </a:r>
            <a:endParaRPr lang="en-US" sz="1050" b="1">
              <a:solidFill>
                <a:schemeClr val="tx1"/>
              </a:solidFill>
              <a:latin typeface="Georgia"/>
            </a:endParaRPr>
          </a:p>
        </p:txBody>
      </p:sp>
      <p:graphicFrame>
        <p:nvGraphicFramePr>
          <p:cNvPr id="9" name="Table 43">
            <a:extLst>
              <a:ext uri="{FF2B5EF4-FFF2-40B4-BE49-F238E27FC236}">
                <a16:creationId xmlns:a16="http://schemas.microsoft.com/office/drawing/2014/main" id="{724894CB-65F4-BD67-90B7-9E45B79FCE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703611"/>
              </p:ext>
            </p:extLst>
          </p:nvPr>
        </p:nvGraphicFramePr>
        <p:xfrm>
          <a:off x="2162587" y="1104397"/>
          <a:ext cx="1554480" cy="251002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2115634831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84483651"/>
                    </a:ext>
                  </a:extLst>
                </a:gridCol>
              </a:tblGrid>
              <a:tr h="3200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0">
                          <a:solidFill>
                            <a:schemeClr val="bg1"/>
                          </a:solidFill>
                          <a:latin typeface="Franklin Gothic Medium" panose="020B0603020102020204" pitchFamily="34" charset="0"/>
                        </a:rPr>
                        <a:t>PROCEDUREEVENTS_MV</a:t>
                      </a:r>
                    </a:p>
                  </a:txBody>
                  <a:tcPr marL="121920" marR="121920" marT="60960" marB="6096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chemeClr val="tx1"/>
                        </a:solidFill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8128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  <a:ea typeface="+mn-ea"/>
                          <a:cs typeface="+mn-cs"/>
                          <a:sym typeface="Arial"/>
                        </a:rPr>
                        <a:t>ROW_ID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i="0" u="none" strike="noStrike" cap="none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  <a:ea typeface="+mn-ea"/>
                          <a:cs typeface="+mn-cs"/>
                          <a:sym typeface="Arial"/>
                        </a:rPr>
                        <a:t>258,066</a:t>
                      </a:r>
                    </a:p>
                  </a:txBody>
                  <a:tcPr marL="0" marR="0" marT="60960" marB="60960" anchor="ctr"/>
                </a:tc>
                <a:extLst>
                  <a:ext uri="{0D108BD9-81ED-4DB2-BD59-A6C34878D82A}">
                    <a16:rowId xmlns:a16="http://schemas.microsoft.com/office/drawing/2014/main" val="20678586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  <a:ea typeface="+mn-ea"/>
                          <a:cs typeface="+mn-cs"/>
                          <a:sym typeface="Arial"/>
                        </a:rPr>
                        <a:t>SUBJECT_ID</a:t>
                      </a:r>
                    </a:p>
                  </a:txBody>
                  <a:tcPr marT="0" marB="0" anchor="ctr">
                    <a:solidFill>
                      <a:srgbClr val="A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800" b="0" i="0" u="none" strike="noStrike" cap="none">
                        <a:solidFill>
                          <a:schemeClr val="tx1"/>
                        </a:solidFill>
                        <a:latin typeface="Franklin Gothic Medium" panose="020B06030201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60960" marB="60960" anchor="ctr">
                    <a:solidFill>
                      <a:srgbClr val="A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526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  <a:ea typeface="+mn-ea"/>
                          <a:cs typeface="+mn-cs"/>
                          <a:sym typeface="Arial"/>
                        </a:rPr>
                        <a:t>HADM_ID</a:t>
                      </a:r>
                    </a:p>
                  </a:txBody>
                  <a:tcPr marT="0" marB="0" anchor="ctr">
                    <a:solidFill>
                      <a:srgbClr val="BE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800" b="0" i="0" u="none" strike="noStrike" cap="none">
                        <a:solidFill>
                          <a:schemeClr val="tx1"/>
                        </a:solidFill>
                        <a:latin typeface="Franklin Gothic Medium" panose="020B06030201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60960" marB="60960" anchor="ctr">
                    <a:solidFill>
                      <a:srgbClr val="BE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760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  <a:ea typeface="+mn-ea"/>
                          <a:cs typeface="+mn-cs"/>
                          <a:sym typeface="Arial"/>
                        </a:rPr>
                        <a:t>ICUSTAY_ID</a:t>
                      </a:r>
                    </a:p>
                  </a:txBody>
                  <a:tcPr marT="0" marB="0" anchor="ctr">
                    <a:solidFill>
                      <a:srgbClr val="A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800" b="0" i="0" u="none" strike="noStrike" cap="none">
                        <a:solidFill>
                          <a:schemeClr val="tx1"/>
                        </a:solidFill>
                        <a:latin typeface="Franklin Gothic Medium" panose="020B06030201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60960" marB="60960" anchor="ctr">
                    <a:solidFill>
                      <a:srgbClr val="A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062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  <a:ea typeface="+mn-ea"/>
                          <a:cs typeface="+mn-cs"/>
                          <a:sym typeface="Arial"/>
                        </a:rPr>
                        <a:t>STARTTIME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800" b="0" i="0" u="none" strike="noStrike" cap="none">
                        <a:solidFill>
                          <a:schemeClr val="tx1"/>
                        </a:solidFill>
                        <a:latin typeface="Franklin Gothic Medium" panose="020B06030201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60960" marB="60960" anchor="ctr"/>
                </a:tc>
                <a:extLst>
                  <a:ext uri="{0D108BD9-81ED-4DB2-BD59-A6C34878D82A}">
                    <a16:rowId xmlns:a16="http://schemas.microsoft.com/office/drawing/2014/main" val="1075088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  <a:ea typeface="+mn-ea"/>
                          <a:cs typeface="+mn-cs"/>
                          <a:sym typeface="Arial"/>
                        </a:rPr>
                        <a:t>ENDTIME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800" b="0" i="0" u="none" strike="noStrike" cap="none">
                        <a:solidFill>
                          <a:schemeClr val="tx1"/>
                        </a:solidFill>
                        <a:latin typeface="Franklin Gothic Medium" panose="020B06030201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60960" marB="60960" anchor="ctr"/>
                </a:tc>
                <a:extLst>
                  <a:ext uri="{0D108BD9-81ED-4DB2-BD59-A6C34878D82A}">
                    <a16:rowId xmlns:a16="http://schemas.microsoft.com/office/drawing/2014/main" val="32893236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  <a:ea typeface="+mn-ea"/>
                          <a:cs typeface="+mn-cs"/>
                          <a:sym typeface="Arial"/>
                        </a:rPr>
                        <a:t>ITEMID</a:t>
                      </a:r>
                    </a:p>
                  </a:txBody>
                  <a:tcPr marT="0" marB="0" anchor="ctr">
                    <a:solidFill>
                      <a:srgbClr val="00CE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i="0" u="none" strike="noStrike" cap="none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  <a:ea typeface="+mn-ea"/>
                          <a:cs typeface="+mn-cs"/>
                          <a:sym typeface="Arial"/>
                        </a:rPr>
                        <a:t>12,160</a:t>
                      </a:r>
                    </a:p>
                  </a:txBody>
                  <a:tcPr marL="0" marR="0" marT="60960" marB="60960" anchor="ctr">
                    <a:solidFill>
                      <a:srgbClr val="00C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2652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  <a:ea typeface="+mn-ea"/>
                          <a:cs typeface="+mn-cs"/>
                          <a:sym typeface="Arial"/>
                        </a:rPr>
                        <a:t>VALUE</a:t>
                      </a:r>
                    </a:p>
                  </a:txBody>
                  <a:tcPr marT="0" marB="0" anchor="ctr">
                    <a:solidFill>
                      <a:srgbClr val="D2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800" b="0" i="0" u="none" strike="noStrike" cap="none">
                        <a:solidFill>
                          <a:schemeClr val="tx1"/>
                        </a:solidFill>
                        <a:latin typeface="Franklin Gothic Medium" panose="020B06030201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60960" marB="60960" anchor="ctr">
                    <a:solidFill>
                      <a:srgbClr val="D2E0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2269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  <a:ea typeface="+mn-ea"/>
                          <a:cs typeface="+mn-cs"/>
                          <a:sym typeface="Arial"/>
                        </a:rPr>
                        <a:t>** Other</a:t>
                      </a:r>
                    </a:p>
                  </a:txBody>
                  <a:tcPr marT="0" marB="0" anchor="ctr">
                    <a:solidFill>
                      <a:srgbClr val="B0C1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800" b="0" i="0" u="none" strike="noStrike" cap="none">
                        <a:solidFill>
                          <a:schemeClr val="tx1"/>
                        </a:solidFill>
                        <a:latin typeface="Franklin Gothic Medium" panose="020B06030201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0" marR="0" marT="60960" marB="60960" anchor="ctr">
                    <a:solidFill>
                      <a:srgbClr val="B0C1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462900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896670BB-84B1-45DD-89BE-E24B2BAFBB83}"/>
              </a:ext>
            </a:extLst>
          </p:cNvPr>
          <p:cNvSpPr/>
          <p:nvPr/>
        </p:nvSpPr>
        <p:spPr>
          <a:xfrm>
            <a:off x="3930835" y="3447523"/>
            <a:ext cx="4334211" cy="1580720"/>
          </a:xfrm>
          <a:prstGeom prst="rect">
            <a:avLst/>
          </a:prstGeom>
          <a:solidFill>
            <a:srgbClr val="E6F0EE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Table 43">
            <a:extLst>
              <a:ext uri="{FF2B5EF4-FFF2-40B4-BE49-F238E27FC236}">
                <a16:creationId xmlns:a16="http://schemas.microsoft.com/office/drawing/2014/main" id="{984FC354-4C7F-337B-AA00-3CE40E0C2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25057"/>
              </p:ext>
            </p:extLst>
          </p:nvPr>
        </p:nvGraphicFramePr>
        <p:xfrm>
          <a:off x="4203385" y="1111485"/>
          <a:ext cx="1554480" cy="128016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2115634831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84483651"/>
                    </a:ext>
                  </a:extLst>
                </a:gridCol>
              </a:tblGrid>
              <a:tr h="3200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Unique Keys</a:t>
                      </a:r>
                    </a:p>
                  </a:txBody>
                  <a:tcPr marL="121920" marR="121920" marT="60960" marB="60960" anchor="ctr">
                    <a:solidFill>
                      <a:srgbClr val="85D5E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chemeClr val="tx1"/>
                        </a:solidFill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81286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i="0" u="none" strike="noStrike" cap="none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  <a:ea typeface="+mn-ea"/>
                          <a:cs typeface="+mn-cs"/>
                          <a:sym typeface="Arial"/>
                        </a:rPr>
                        <a:t>SUBJECT_ID</a:t>
                      </a:r>
                    </a:p>
                  </a:txBody>
                  <a:tcPr marR="0" marT="60960" marB="60960" anchor="ctr">
                    <a:solidFill>
                      <a:srgbClr val="ABDBDB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i="0" u="none" strike="noStrike" cap="none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  <a:ea typeface="+mn-ea"/>
                          <a:cs typeface="+mn-cs"/>
                          <a:sym typeface="Arial"/>
                        </a:rPr>
                        <a:t>9,329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i="0" u="none" strike="noStrike" cap="none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  <a:ea typeface="+mn-ea"/>
                          <a:cs typeface="+mn-cs"/>
                          <a:sym typeface="Arial"/>
                        </a:rPr>
                        <a:t>Unique Events</a:t>
                      </a:r>
                    </a:p>
                  </a:txBody>
                  <a:tcPr marL="0" marR="0" marT="60960" marB="6096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85867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HADM_ID</a:t>
                      </a:r>
                      <a:endParaRPr lang="en-US" sz="800" b="0" i="0" u="none" strike="noStrike" cap="none">
                        <a:solidFill>
                          <a:schemeClr val="tx1"/>
                        </a:solidFill>
                        <a:latin typeface="Franklin Gothic Medium" panose="020B0603020102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R="0" marT="60960" marB="60960" anchor="ctr">
                    <a:solidFill>
                      <a:srgbClr val="B5FFFF">
                        <a:alpha val="69804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800" i="1">
                        <a:solidFill>
                          <a:schemeClr val="tx1"/>
                        </a:solidFill>
                        <a:latin typeface="Franklin Gothic Medium" panose="020B0603020102020204" pitchFamily="34" charset="0"/>
                      </a:endParaRPr>
                    </a:p>
                  </a:txBody>
                  <a:tcPr marL="0" marR="0" marT="60960" marB="60960" anchor="ctr">
                    <a:solidFill>
                      <a:srgbClr val="B5FFFF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87802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i="0" u="none" strike="noStrike" cap="none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  <a:ea typeface="+mn-ea"/>
                          <a:cs typeface="+mn-cs"/>
                          <a:sym typeface="Arial"/>
                        </a:rPr>
                        <a:t>ICUSTAY_ID</a:t>
                      </a:r>
                    </a:p>
                  </a:txBody>
                  <a:tcPr marR="0" marT="60960" marB="60960" anchor="ctr">
                    <a:solidFill>
                      <a:srgbClr val="A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800" i="1">
                        <a:solidFill>
                          <a:schemeClr val="tx1"/>
                        </a:solidFill>
                        <a:latin typeface="Franklin Gothic Medium" panose="020B0603020102020204" pitchFamily="34" charset="0"/>
                      </a:endParaRPr>
                    </a:p>
                  </a:txBody>
                  <a:tcPr marL="0" marR="0" marT="60960" marB="60960" anchor="ctr">
                    <a:solidFill>
                      <a:srgbClr val="A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2912124"/>
                  </a:ext>
                </a:extLst>
              </a:tr>
            </a:tbl>
          </a:graphicData>
        </a:graphic>
      </p:graphicFrame>
      <p:graphicFrame>
        <p:nvGraphicFramePr>
          <p:cNvPr id="19" name="Table 43">
            <a:extLst>
              <a:ext uri="{FF2B5EF4-FFF2-40B4-BE49-F238E27FC236}">
                <a16:creationId xmlns:a16="http://schemas.microsoft.com/office/drawing/2014/main" id="{EC60F443-85C7-ADCC-5CAE-12FA86B2AD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262"/>
              </p:ext>
            </p:extLst>
          </p:nvPr>
        </p:nvGraphicFramePr>
        <p:xfrm>
          <a:off x="4044084" y="3563988"/>
          <a:ext cx="1188720" cy="65836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11563483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84483651"/>
                    </a:ext>
                  </a:extLst>
                </a:gridCol>
              </a:tblGrid>
              <a:tr h="365760"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0">
                          <a:solidFill>
                            <a:schemeClr val="bg1"/>
                          </a:solidFill>
                          <a:latin typeface="Franklin Gothic Medium" panose="020B0603020102020204" pitchFamily="34" charset="0"/>
                        </a:rPr>
                        <a:t>PATIENT</a:t>
                      </a:r>
                    </a:p>
                  </a:txBody>
                  <a:tcPr marL="121920" marR="121920" marT="60960" marB="6096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chemeClr val="tx1"/>
                        </a:solidFill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812863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  <a:ea typeface="+mn-ea"/>
                          <a:cs typeface="+mn-cs"/>
                          <a:sym typeface="Arial"/>
                        </a:rPr>
                        <a:t>ROW_ID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i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46,520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2067858673"/>
                  </a:ext>
                </a:extLst>
              </a:tr>
            </a:tbl>
          </a:graphicData>
        </a:graphic>
      </p:graphicFrame>
      <p:graphicFrame>
        <p:nvGraphicFramePr>
          <p:cNvPr id="20" name="Table 43">
            <a:extLst>
              <a:ext uri="{FF2B5EF4-FFF2-40B4-BE49-F238E27FC236}">
                <a16:creationId xmlns:a16="http://schemas.microsoft.com/office/drawing/2014/main" id="{F3518227-7833-7951-621B-15D2984E5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086893"/>
              </p:ext>
            </p:extLst>
          </p:nvPr>
        </p:nvGraphicFramePr>
        <p:xfrm>
          <a:off x="5379822" y="3563988"/>
          <a:ext cx="1188720" cy="65836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11563483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84483651"/>
                    </a:ext>
                  </a:extLst>
                </a:gridCol>
              </a:tblGrid>
              <a:tr h="365760"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0">
                          <a:solidFill>
                            <a:schemeClr val="bg1"/>
                          </a:solidFill>
                          <a:latin typeface="Franklin Gothic Medium" panose="020B0603020102020204" pitchFamily="34" charset="0"/>
                        </a:rPr>
                        <a:t>ADMISSIONS</a:t>
                      </a:r>
                      <a:endParaRPr lang="en-US" sz="1050" b="0">
                        <a:solidFill>
                          <a:schemeClr val="bg1"/>
                        </a:solidFill>
                        <a:latin typeface="Franklin Gothic Medium" panose="020B0603020102020204" pitchFamily="34" charset="0"/>
                      </a:endParaRPr>
                    </a:p>
                  </a:txBody>
                  <a:tcPr marL="121920" marR="121920" marT="60960" marB="6096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chemeClr val="tx1"/>
                        </a:solidFill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812863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  <a:ea typeface="+mn-ea"/>
                          <a:cs typeface="+mn-cs"/>
                          <a:sym typeface="Arial"/>
                        </a:rPr>
                        <a:t>ROW_ID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i="0" u="none" strike="noStrike" cap="none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  <a:ea typeface="+mn-ea"/>
                          <a:cs typeface="+mn-cs"/>
                          <a:sym typeface="Arial"/>
                        </a:rPr>
                        <a:t>58,976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2067858673"/>
                  </a:ext>
                </a:extLst>
              </a:tr>
            </a:tbl>
          </a:graphicData>
        </a:graphic>
      </p:graphicFrame>
      <p:graphicFrame>
        <p:nvGraphicFramePr>
          <p:cNvPr id="21" name="Table 43">
            <a:extLst>
              <a:ext uri="{FF2B5EF4-FFF2-40B4-BE49-F238E27FC236}">
                <a16:creationId xmlns:a16="http://schemas.microsoft.com/office/drawing/2014/main" id="{D9960A03-8AEC-44F3-9707-E4A9BC4641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809504"/>
              </p:ext>
            </p:extLst>
          </p:nvPr>
        </p:nvGraphicFramePr>
        <p:xfrm>
          <a:off x="4044084" y="4318934"/>
          <a:ext cx="1188720" cy="65836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11563483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84483651"/>
                    </a:ext>
                  </a:extLst>
                </a:gridCol>
              </a:tblGrid>
              <a:tr h="365760"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0">
                          <a:solidFill>
                            <a:schemeClr val="bg1"/>
                          </a:solidFill>
                          <a:latin typeface="Franklin Gothic Medium" panose="020B0603020102020204" pitchFamily="34" charset="0"/>
                        </a:rPr>
                        <a:t>LABEVENTS</a:t>
                      </a:r>
                    </a:p>
                  </a:txBody>
                  <a:tcPr marL="121920" marR="121920" marT="60960" marB="6096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chemeClr val="tx1"/>
                        </a:solidFill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812863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  <a:ea typeface="+mn-ea"/>
                          <a:cs typeface="+mn-cs"/>
                          <a:sym typeface="Arial"/>
                        </a:rPr>
                        <a:t>ROW_ID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i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27.85M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2067858673"/>
                  </a:ext>
                </a:extLst>
              </a:tr>
            </a:tbl>
          </a:graphicData>
        </a:graphic>
      </p:graphicFrame>
      <p:graphicFrame>
        <p:nvGraphicFramePr>
          <p:cNvPr id="22" name="Table 43">
            <a:extLst>
              <a:ext uri="{FF2B5EF4-FFF2-40B4-BE49-F238E27FC236}">
                <a16:creationId xmlns:a16="http://schemas.microsoft.com/office/drawing/2014/main" id="{9EF89FBB-0321-B118-2323-5A72A284A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287653"/>
              </p:ext>
            </p:extLst>
          </p:nvPr>
        </p:nvGraphicFramePr>
        <p:xfrm>
          <a:off x="5379822" y="4318934"/>
          <a:ext cx="1188720" cy="65836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11563483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84483651"/>
                    </a:ext>
                  </a:extLst>
                </a:gridCol>
              </a:tblGrid>
              <a:tr h="365760"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0">
                          <a:solidFill>
                            <a:schemeClr val="bg1"/>
                          </a:solidFill>
                          <a:latin typeface="Franklin Gothic Medium" panose="020B0603020102020204" pitchFamily="34" charset="0"/>
                        </a:rPr>
                        <a:t>CHARTEVENTS</a:t>
                      </a:r>
                    </a:p>
                  </a:txBody>
                  <a:tcPr marL="121920" marR="121920" marT="60960" marB="6096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chemeClr val="tx1"/>
                        </a:solidFill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812863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  <a:ea typeface="+mn-ea"/>
                          <a:cs typeface="+mn-cs"/>
                          <a:sym typeface="Arial"/>
                        </a:rPr>
                        <a:t>ROW_ID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i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330.7M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2067858673"/>
                  </a:ext>
                </a:extLst>
              </a:tr>
            </a:tbl>
          </a:graphicData>
        </a:graphic>
      </p:graphicFrame>
      <p:graphicFrame>
        <p:nvGraphicFramePr>
          <p:cNvPr id="23" name="Table 43">
            <a:extLst>
              <a:ext uri="{FF2B5EF4-FFF2-40B4-BE49-F238E27FC236}">
                <a16:creationId xmlns:a16="http://schemas.microsoft.com/office/drawing/2014/main" id="{47C9E951-D6D9-C4C9-9EEE-D488309DBE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777507"/>
              </p:ext>
            </p:extLst>
          </p:nvPr>
        </p:nvGraphicFramePr>
        <p:xfrm>
          <a:off x="6580960" y="1229427"/>
          <a:ext cx="1920240" cy="1066800"/>
        </p:xfrm>
        <a:graphic>
          <a:graphicData uri="http://schemas.openxmlformats.org/drawingml/2006/table">
            <a:tbl>
              <a:tblPr firstRow="1" bandRow="1">
                <a:solidFill>
                  <a:srgbClr val="021E4B"/>
                </a:solidFill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115634831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401215282"/>
                    </a:ext>
                  </a:extLst>
                </a:gridCol>
              </a:tblGrid>
              <a:tr h="42672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solidFill>
                            <a:srgbClr val="FFAB40"/>
                          </a:solidFill>
                          <a:latin typeface="Franklin Gothic Medium" panose="020B0603020102020204" pitchFamily="34" charset="0"/>
                        </a:rPr>
                        <a:t>Ventilation Data Model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rgbClr val="85D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5D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5D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5D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365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>
                        <a:solidFill>
                          <a:srgbClr val="FFAB4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85D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5D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5D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5D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81286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chemeClr val="bg1"/>
                          </a:solidFill>
                          <a:latin typeface="Franklin Gothic Medium" panose="020B0603020102020204" pitchFamily="34" charset="0"/>
                          <a:ea typeface="+mn-ea"/>
                          <a:cs typeface="+mn-cs"/>
                          <a:sym typeface="Arial"/>
                        </a:rPr>
                        <a:t>ROW_ID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85D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5D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5D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5D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36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chemeClr val="bg1"/>
                          </a:solidFill>
                          <a:latin typeface="Franklin Gothic Medium" panose="020B0603020102020204" pitchFamily="34" charset="0"/>
                          <a:ea typeface="+mn-ea"/>
                          <a:cs typeface="+mn-cs"/>
                          <a:sym typeface="Arial"/>
                        </a:rPr>
                        <a:t>8,392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85D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5D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5D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5D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36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44474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chemeClr val="bg1"/>
                          </a:solidFill>
                          <a:latin typeface="Franklin Gothic Medium" panose="020B0603020102020204" pitchFamily="34" charset="0"/>
                          <a:ea typeface="+mn-ea"/>
                          <a:cs typeface="+mn-cs"/>
                          <a:sym typeface="Arial"/>
                        </a:rPr>
                        <a:t>FEATURES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85D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5D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5D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5D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36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chemeClr val="bg1"/>
                          </a:solidFill>
                          <a:latin typeface="Franklin Gothic Medium" panose="020B0603020102020204" pitchFamily="34" charset="0"/>
                          <a:ea typeface="+mn-ea"/>
                          <a:cs typeface="+mn-cs"/>
                          <a:sym typeface="Arial"/>
                        </a:rPr>
                        <a:t>73 | 244 w/ Encoding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85D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5D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5D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5D5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36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743859"/>
                  </a:ext>
                </a:extLst>
              </a:tr>
            </a:tbl>
          </a:graphicData>
        </a:graphic>
      </p:graphicFrame>
      <p:graphicFrame>
        <p:nvGraphicFramePr>
          <p:cNvPr id="24" name="Table 43">
            <a:extLst>
              <a:ext uri="{FF2B5EF4-FFF2-40B4-BE49-F238E27FC236}">
                <a16:creationId xmlns:a16="http://schemas.microsoft.com/office/drawing/2014/main" id="{472B281C-DFA6-CE9B-B29D-0F212CB98B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476910"/>
              </p:ext>
            </p:extLst>
          </p:nvPr>
        </p:nvGraphicFramePr>
        <p:xfrm>
          <a:off x="6727233" y="4318934"/>
          <a:ext cx="1188720" cy="65836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11563483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84483651"/>
                    </a:ext>
                  </a:extLst>
                </a:gridCol>
              </a:tblGrid>
              <a:tr h="365760"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0">
                          <a:solidFill>
                            <a:schemeClr val="bg1"/>
                          </a:solidFill>
                          <a:latin typeface="Franklin Gothic Medium"/>
                        </a:rPr>
                        <a:t>ICUSTAY</a:t>
                      </a:r>
                      <a:endParaRPr lang="en-US" sz="800" b="0">
                        <a:solidFill>
                          <a:schemeClr val="bg1"/>
                        </a:solidFill>
                        <a:latin typeface="Franklin Gothic Medium" panose="020B0603020102020204" pitchFamily="34" charset="0"/>
                      </a:endParaRPr>
                    </a:p>
                  </a:txBody>
                  <a:tcPr marL="121920" marR="121920" marT="60960" marB="6096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chemeClr val="tx1"/>
                        </a:solidFill>
                        <a:latin typeface="Montserrat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4812863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  <a:ea typeface="+mn-ea"/>
                          <a:cs typeface="+mn-cs"/>
                          <a:sym typeface="Arial"/>
                        </a:rPr>
                        <a:t>ROW_ID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i="0">
                          <a:solidFill>
                            <a:schemeClr val="tx1"/>
                          </a:solidFill>
                          <a:latin typeface="Franklin Gothic Medium" panose="020B0603020102020204" pitchFamily="34" charset="0"/>
                        </a:rPr>
                        <a:t>8,516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2067858673"/>
                  </a:ext>
                </a:extLst>
              </a:tr>
            </a:tbl>
          </a:graphicData>
        </a:graphic>
      </p:graphicFrame>
      <p:sp>
        <p:nvSpPr>
          <p:cNvPr id="11" name="Google Shape;80;p16">
            <a:extLst>
              <a:ext uri="{FF2B5EF4-FFF2-40B4-BE49-F238E27FC236}">
                <a16:creationId xmlns:a16="http://schemas.microsoft.com/office/drawing/2014/main" id="{1E6AF9A1-9961-BD02-6FF1-8E0D5176941C}"/>
              </a:ext>
            </a:extLst>
          </p:cNvPr>
          <p:cNvSpPr txBox="1"/>
          <p:nvPr/>
        </p:nvSpPr>
        <p:spPr>
          <a:xfrm>
            <a:off x="2162586" y="3786374"/>
            <a:ext cx="1463039" cy="830966"/>
          </a:xfrm>
          <a:prstGeom prst="rect">
            <a:avLst/>
          </a:prstGeom>
          <a:solidFill>
            <a:srgbClr val="C9F6F0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* ~12k Ventilation Events identified from Procedure Events</a:t>
            </a:r>
            <a:endParaRPr lang="en-US" sz="1200" b="0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80;p16">
            <a:extLst>
              <a:ext uri="{FF2B5EF4-FFF2-40B4-BE49-F238E27FC236}">
                <a16:creationId xmlns:a16="http://schemas.microsoft.com/office/drawing/2014/main" id="{EB584226-BB0A-D054-34C8-C8FFFD70DD96}"/>
              </a:ext>
            </a:extLst>
          </p:cNvPr>
          <p:cNvSpPr txBox="1"/>
          <p:nvPr/>
        </p:nvSpPr>
        <p:spPr>
          <a:xfrm>
            <a:off x="6802007" y="2459189"/>
            <a:ext cx="1463039" cy="669384"/>
          </a:xfrm>
          <a:prstGeom prst="rect">
            <a:avLst/>
          </a:prstGeom>
          <a:solidFill>
            <a:srgbClr val="C9F6F0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* Select Features merged for Final Data Model </a:t>
            </a:r>
            <a:endParaRPr lang="en-US" sz="1200" b="0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80;p16">
            <a:extLst>
              <a:ext uri="{FF2B5EF4-FFF2-40B4-BE49-F238E27FC236}">
                <a16:creationId xmlns:a16="http://schemas.microsoft.com/office/drawing/2014/main" id="{26CA7015-A18D-4AB3-D7B0-00915138D9BF}"/>
              </a:ext>
            </a:extLst>
          </p:cNvPr>
          <p:cNvSpPr txBox="1"/>
          <p:nvPr/>
        </p:nvSpPr>
        <p:spPr>
          <a:xfrm>
            <a:off x="4249105" y="2566156"/>
            <a:ext cx="1786480" cy="669384"/>
          </a:xfrm>
          <a:prstGeom prst="rect">
            <a:avLst/>
          </a:prstGeom>
          <a:solidFill>
            <a:srgbClr val="C9F6F0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* Apply Data Assumptions / Cleaning</a:t>
            </a:r>
            <a:endParaRPr lang="en-US" sz="1200" b="0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4007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5"/>
          <p:cNvSpPr txBox="1"/>
          <p:nvPr/>
        </p:nvSpPr>
        <p:spPr>
          <a:xfrm>
            <a:off x="274320" y="91440"/>
            <a:ext cx="52494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75B5AB"/>
                </a:solidFill>
                <a:latin typeface="Georgia"/>
                <a:ea typeface="Georgia"/>
                <a:cs typeface="Georgia"/>
                <a:sym typeface="Georgia"/>
              </a:rPr>
              <a:t>Data Structure</a:t>
            </a:r>
          </a:p>
        </p:txBody>
      </p:sp>
      <p:sp>
        <p:nvSpPr>
          <p:cNvPr id="573" name="Google Shape;573;p35"/>
          <p:cNvSpPr txBox="1"/>
          <p:nvPr/>
        </p:nvSpPr>
        <p:spPr>
          <a:xfrm>
            <a:off x="365760" y="594360"/>
            <a:ext cx="484596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1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Data Assumptions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88C3BA-A890-DBD1-CD0E-F901E6CBCEFC}"/>
              </a:ext>
            </a:extLst>
          </p:cNvPr>
          <p:cNvSpPr txBox="1"/>
          <p:nvPr/>
        </p:nvSpPr>
        <p:spPr>
          <a:xfrm>
            <a:off x="403412" y="1104579"/>
            <a:ext cx="8038840" cy="39549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b="1">
                <a:latin typeface="Georgia"/>
                <a:ea typeface="Calibri"/>
              </a:rPr>
              <a:t>Unique Ventilation Events</a:t>
            </a:r>
            <a:r>
              <a:rPr lang="en-US">
                <a:latin typeface="Georgia"/>
                <a:ea typeface="Calibri"/>
              </a:rPr>
              <a:t>: Defined using SUBJECT_ID and HADM_ID. </a:t>
            </a:r>
          </a:p>
          <a:p>
            <a:pPr marL="690563" lvl="3" indent="-288925">
              <a:spcBef>
                <a:spcPts val="400"/>
              </a:spcBef>
              <a:buFont typeface="Courier New" panose="02070309020205020404" pitchFamily="49" charset="0"/>
              <a:buChar char="o"/>
            </a:pPr>
            <a:r>
              <a:rPr lang="en-US">
                <a:latin typeface="Georgia"/>
                <a:ea typeface="Calibri"/>
              </a:rPr>
              <a:t>For multiple events per HADM, we kept the first hospital day's longest event to ensure clinical relevance and data availability.</a:t>
            </a:r>
            <a:endParaRPr lang="en-US">
              <a:latin typeface="Georgia"/>
            </a:endParaRPr>
          </a:p>
          <a:p>
            <a:pPr marL="285750" indent="-285750">
              <a:spcBef>
                <a:spcPts val="1400"/>
              </a:spcBef>
              <a:buChar char="•"/>
            </a:pPr>
            <a:r>
              <a:rPr lang="en-US" b="1">
                <a:latin typeface="Georgia"/>
                <a:ea typeface="Calibri"/>
              </a:rPr>
              <a:t>First Occurrence Events</a:t>
            </a:r>
            <a:r>
              <a:rPr lang="en-US">
                <a:latin typeface="Georgia"/>
                <a:ea typeface="Calibri"/>
              </a:rPr>
              <a:t>: Used the earliest lab and chart events per admission to maintain temporal consistency and reduce missing data.</a:t>
            </a:r>
            <a:endParaRPr lang="en-US">
              <a:latin typeface="Georgia"/>
            </a:endParaRPr>
          </a:p>
          <a:p>
            <a:pPr marL="285750" indent="-285750">
              <a:spcBef>
                <a:spcPts val="1400"/>
              </a:spcBef>
              <a:buChar char="•"/>
            </a:pPr>
            <a:r>
              <a:rPr lang="en-US" b="1">
                <a:latin typeface="Georgia"/>
                <a:ea typeface="Calibri"/>
              </a:rPr>
              <a:t>Feature Inclusion Threshold</a:t>
            </a:r>
            <a:r>
              <a:rPr lang="en-US">
                <a:latin typeface="Georgia"/>
                <a:ea typeface="Calibri"/>
              </a:rPr>
              <a:t>: </a:t>
            </a:r>
            <a:r>
              <a:rPr lang="en-US">
                <a:latin typeface="Georgia"/>
              </a:rPr>
              <a:t>Independent medical features with more than </a:t>
            </a:r>
            <a:r>
              <a:rPr lang="en-US" b="1">
                <a:latin typeface="Georgia"/>
              </a:rPr>
              <a:t>~3%</a:t>
            </a:r>
            <a:r>
              <a:rPr lang="en-US">
                <a:latin typeface="Georgia"/>
              </a:rPr>
              <a:t> missing ventilation Subjects were excluded to reduce noise and improve reliability, ensuring a balance between feature diversity and data completeness.</a:t>
            </a:r>
          </a:p>
          <a:p>
            <a:pPr marL="285750" indent="-285750">
              <a:spcBef>
                <a:spcPts val="1400"/>
              </a:spcBef>
              <a:buChar char="•"/>
            </a:pPr>
            <a:r>
              <a:rPr lang="en-US" b="1">
                <a:latin typeface="Georgia"/>
                <a:ea typeface="Calibri"/>
              </a:rPr>
              <a:t>Representativeness</a:t>
            </a:r>
            <a:r>
              <a:rPr lang="en-US">
                <a:latin typeface="Georgia"/>
                <a:ea typeface="Calibri"/>
              </a:rPr>
              <a:t>: Assumed that the filtered cohort remains representative of the overall ventilation population, with minimal introduction of bias.</a:t>
            </a:r>
          </a:p>
          <a:p>
            <a:pPr marL="285750" indent="-285750">
              <a:spcBef>
                <a:spcPts val="1400"/>
              </a:spcBef>
              <a:buChar char="•"/>
            </a:pPr>
            <a:r>
              <a:rPr lang="en-US" b="1">
                <a:latin typeface="Georgia"/>
                <a:ea typeface="Calibri"/>
              </a:rPr>
              <a:t>Data Transformation</a:t>
            </a:r>
            <a:r>
              <a:rPr lang="en-US">
                <a:latin typeface="Georgia"/>
                <a:ea typeface="Calibri"/>
              </a:rPr>
              <a:t>: Standard Scaling and One-Hot Encoding</a:t>
            </a:r>
          </a:p>
          <a:p>
            <a:pPr marL="285750" indent="-285750">
              <a:spcBef>
                <a:spcPts val="600"/>
              </a:spcBef>
              <a:buChar char="•"/>
            </a:pPr>
            <a:endParaRPr lang="en-US">
              <a:latin typeface="Georgia"/>
            </a:endParaRPr>
          </a:p>
          <a:p>
            <a:pPr marL="285750" indent="-285750">
              <a:buChar char="•"/>
            </a:pPr>
            <a:endParaRPr lang="en-US">
              <a:latin typeface="Roboto"/>
              <a:ea typeface="Calibri"/>
              <a:cs typeface="Calibri"/>
            </a:endParaRPr>
          </a:p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782450"/>
            <a:ext cx="9144000" cy="36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36"/>
          <p:cNvSpPr txBox="1"/>
          <p:nvPr/>
        </p:nvSpPr>
        <p:spPr>
          <a:xfrm>
            <a:off x="117448" y="3860394"/>
            <a:ext cx="2236496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SzPts val="2000"/>
            </a:pPr>
            <a:r>
              <a:rPr lang="en-US" sz="2000" b="1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Limitations</a:t>
            </a:r>
            <a:endParaRPr lang="en-US" sz="2000" b="1" i="0" u="none" strike="noStrike" cap="none">
              <a:solidFill>
                <a:srgbClr val="434343"/>
              </a:solidFill>
              <a:latin typeface="Georgia"/>
              <a:ea typeface="Georgia"/>
              <a:cs typeface="Georgia"/>
            </a:endParaRPr>
          </a:p>
        </p:txBody>
      </p:sp>
      <p:sp>
        <p:nvSpPr>
          <p:cNvPr id="580" name="Google Shape;580;p36"/>
          <p:cNvSpPr txBox="1"/>
          <p:nvPr/>
        </p:nvSpPr>
        <p:spPr>
          <a:xfrm>
            <a:off x="2186750" y="1042362"/>
            <a:ext cx="5821200" cy="327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lang="en-US" b="1">
                <a:solidFill>
                  <a:srgbClr val="434343"/>
                </a:solidFill>
                <a:latin typeface="Georgia"/>
                <a:ea typeface="Roboto"/>
                <a:cs typeface="Roboto"/>
                <a:sym typeface="Roboto"/>
              </a:rPr>
              <a:t>Data Limitations:</a:t>
            </a:r>
            <a:r>
              <a:rPr lang="en-US">
                <a:solidFill>
                  <a:srgbClr val="434343"/>
                </a:solidFill>
                <a:latin typeface="Georgia"/>
                <a:ea typeface="Roboto"/>
                <a:cs typeface="Roboto"/>
                <a:sym typeface="Roboto"/>
              </a:rPr>
              <a:t> </a:t>
            </a:r>
            <a:r>
              <a:rPr lang="en-US">
                <a:highlight>
                  <a:srgbClr val="FFFFFF"/>
                </a:highlight>
                <a:latin typeface="Georgia"/>
                <a:ea typeface="Roboto"/>
                <a:cs typeface="Roboto"/>
                <a:sym typeface="Roboto"/>
              </a:rPr>
              <a:t>Dataset limited to MIMIC-III, a single-center ICU database (Beth Israel Deaconess Medical Center).</a:t>
            </a:r>
          </a:p>
          <a:p>
            <a:pPr marL="457200" marR="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lang="en-US" b="1">
                <a:solidFill>
                  <a:srgbClr val="434343"/>
                </a:solidFill>
                <a:latin typeface="Georgia"/>
                <a:ea typeface="Roboto"/>
                <a:cs typeface="Roboto"/>
                <a:sym typeface="Roboto"/>
              </a:rPr>
              <a:t>Data Cleaning: </a:t>
            </a:r>
            <a:r>
              <a:rPr lang="en-US">
                <a:highlight>
                  <a:srgbClr val="FFFFFF"/>
                </a:highlight>
                <a:latin typeface="Georgia"/>
                <a:sym typeface="Roboto"/>
              </a:rPr>
              <a:t>Certain tables held moderate error levels, requiring manual cleaning and approximation.</a:t>
            </a:r>
          </a:p>
          <a:p>
            <a:pPr marL="457200" marR="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lang="en-US" b="1">
                <a:solidFill>
                  <a:srgbClr val="434343"/>
                </a:solidFill>
                <a:latin typeface="Georgia"/>
                <a:ea typeface="Roboto"/>
                <a:cs typeface="Roboto"/>
                <a:sym typeface="Roboto"/>
              </a:rPr>
              <a:t>Feature Exclusion / Missing Subjects: </a:t>
            </a:r>
            <a:r>
              <a:rPr lang="en-US">
                <a:highlight>
                  <a:srgbClr val="FFFFFF"/>
                </a:highlight>
                <a:latin typeface="Georgia"/>
                <a:sym typeface="Roboto"/>
              </a:rPr>
              <a:t>Other potentially interesting features were not prevalent across all Subjects; requiring time for data Imputation. </a:t>
            </a:r>
          </a:p>
          <a:p>
            <a:pPr marL="457200" marR="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lang="en-US" b="1">
                <a:solidFill>
                  <a:srgbClr val="434343"/>
                </a:solidFill>
                <a:latin typeface="Georgia"/>
                <a:ea typeface="Roboto"/>
                <a:cs typeface="Roboto"/>
                <a:sym typeface="Roboto"/>
              </a:rPr>
              <a:t>Generalizability:</a:t>
            </a:r>
            <a:r>
              <a:rPr lang="en-US">
                <a:solidFill>
                  <a:srgbClr val="434343"/>
                </a:solidFill>
                <a:latin typeface="Georgia"/>
                <a:ea typeface="Roboto"/>
                <a:cs typeface="Roboto"/>
                <a:sym typeface="Roboto"/>
              </a:rPr>
              <a:t> </a:t>
            </a:r>
            <a:r>
              <a:rPr lang="en-US">
                <a:highlight>
                  <a:srgbClr val="FFFFFF"/>
                </a:highlight>
                <a:latin typeface="Georgia"/>
              </a:rPr>
              <a:t>Since the data is from a single medical center and is de-identified, the findings may not apply to other healthcare systems.</a:t>
            </a:r>
            <a:endParaRPr lang="en-US">
              <a:highlight>
                <a:srgbClr val="FFFFFF"/>
              </a:highlight>
              <a:latin typeface="Georgia"/>
              <a:ea typeface="Roboto"/>
              <a:cs typeface="Roboto"/>
            </a:endParaRPr>
          </a:p>
        </p:txBody>
      </p:sp>
      <p:cxnSp>
        <p:nvCxnSpPr>
          <p:cNvPr id="581" name="Google Shape;581;p36"/>
          <p:cNvCxnSpPr/>
          <p:nvPr/>
        </p:nvCxnSpPr>
        <p:spPr>
          <a:xfrm rot="10800000" flipH="1">
            <a:off x="4275" y="4408975"/>
            <a:ext cx="91398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2" name="Google Shape;582;p36"/>
          <p:cNvCxnSpPr/>
          <p:nvPr/>
        </p:nvCxnSpPr>
        <p:spPr>
          <a:xfrm rot="10800000">
            <a:off x="2304475" y="991375"/>
            <a:ext cx="0" cy="342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38"/>
          <p:cNvPicPr preferRelativeResize="0"/>
          <p:nvPr/>
        </p:nvPicPr>
        <p:blipFill rotWithShape="1">
          <a:blip r:embed="rId3">
            <a:alphaModFix/>
          </a:blip>
          <a:srcRect t="31467" b="10635"/>
          <a:stretch/>
        </p:blipFill>
        <p:spPr>
          <a:xfrm>
            <a:off x="0" y="0"/>
            <a:ext cx="9143998" cy="21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38"/>
          <p:cNvSpPr txBox="1"/>
          <p:nvPr/>
        </p:nvSpPr>
        <p:spPr>
          <a:xfrm>
            <a:off x="314700" y="2296129"/>
            <a:ext cx="5841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75B5AB"/>
                </a:solidFill>
                <a:latin typeface="Georgia"/>
                <a:ea typeface="Georgia"/>
                <a:cs typeface="Georgia"/>
                <a:sym typeface="Georgia"/>
              </a:rPr>
              <a:t>Next Steps</a:t>
            </a:r>
            <a:endParaRPr lang="en-US" sz="2400" b="1" i="0" u="none" strike="noStrike" cap="none">
              <a:solidFill>
                <a:srgbClr val="75B5AB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96" name="Google Shape;596;p38"/>
          <p:cNvSpPr txBox="1"/>
          <p:nvPr/>
        </p:nvSpPr>
        <p:spPr>
          <a:xfrm>
            <a:off x="3851953" y="781659"/>
            <a:ext cx="8118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List what the possible recommendations or next steps would be</a:t>
            </a:r>
            <a:endParaRPr lang="en-US" sz="14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38"/>
          <p:cNvSpPr txBox="1"/>
          <p:nvPr/>
        </p:nvSpPr>
        <p:spPr>
          <a:xfrm>
            <a:off x="318019" y="2769644"/>
            <a:ext cx="8509967" cy="2000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58750"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en-US" b="1">
                <a:solidFill>
                  <a:srgbClr val="181818"/>
                </a:solidFill>
                <a:latin typeface="Georgia"/>
                <a:ea typeface="Georgia"/>
                <a:sym typeface="Georgia"/>
              </a:rPr>
              <a:t>Incorporate Time-Series Data:</a:t>
            </a:r>
            <a:r>
              <a:rPr lang="en-US">
                <a:solidFill>
                  <a:srgbClr val="181818"/>
                </a:solidFill>
                <a:latin typeface="Georgia"/>
                <a:ea typeface="Georgia"/>
                <a:sym typeface="Georgia"/>
              </a:rPr>
              <a:t> Evolve from single-day snapshots to models that track patient condition over time, enabling dynamic, longitudinal predictions.</a:t>
            </a:r>
            <a:endParaRPr lang="en-US">
              <a:solidFill>
                <a:srgbClr val="181818"/>
              </a:solidFill>
              <a:latin typeface="Georgia"/>
              <a:ea typeface="Georgia"/>
              <a:cs typeface="Georgia"/>
            </a:endParaRPr>
          </a:p>
          <a:p>
            <a:pPr marL="158750"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en-US" b="1">
                <a:solidFill>
                  <a:srgbClr val="181818"/>
                </a:solidFill>
                <a:latin typeface="Georgia"/>
                <a:ea typeface="Georgia"/>
                <a:sym typeface="Georgia"/>
              </a:rPr>
              <a:t>Enable Cross-System Compatibility: </a:t>
            </a:r>
            <a:r>
              <a:rPr lang="en-US">
                <a:solidFill>
                  <a:srgbClr val="181818"/>
                </a:solidFill>
                <a:latin typeface="Georgia"/>
                <a:ea typeface="Georgia"/>
                <a:sym typeface="Georgia"/>
              </a:rPr>
              <a:t>Adapt the model to work with diverse hospital EHR systems and data schemas for broader adoption.</a:t>
            </a:r>
            <a:endParaRPr lang="en-US">
              <a:solidFill>
                <a:srgbClr val="181818"/>
              </a:solidFill>
              <a:latin typeface="Georgia"/>
              <a:ea typeface="Georgia"/>
              <a:cs typeface="Georgia"/>
            </a:endParaRPr>
          </a:p>
          <a:p>
            <a:pPr marL="158750"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en-US" b="1">
                <a:solidFill>
                  <a:srgbClr val="181818"/>
                </a:solidFill>
                <a:latin typeface="Georgia"/>
                <a:ea typeface="Georgia"/>
                <a:sym typeface="Georgia"/>
              </a:rPr>
              <a:t>Embed Model into Clinical Workflow: </a:t>
            </a:r>
            <a:r>
              <a:rPr lang="en-US">
                <a:solidFill>
                  <a:srgbClr val="181818"/>
                </a:solidFill>
                <a:latin typeface="Georgia"/>
                <a:ea typeface="Georgia"/>
                <a:sym typeface="Georgia"/>
              </a:rPr>
              <a:t>Integrate predictions into triage and resource planning processes to support real-time clinical decision-making.</a:t>
            </a:r>
            <a:endParaRPr lang="en-US">
              <a:solidFill>
                <a:srgbClr val="181818"/>
              </a:solidFill>
              <a:latin typeface="Georgia"/>
              <a:ea typeface="Georgia"/>
              <a:cs typeface="Georg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3798" y="1599557"/>
            <a:ext cx="4659952" cy="3145836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37"/>
          <p:cNvSpPr txBox="1"/>
          <p:nvPr/>
        </p:nvSpPr>
        <p:spPr>
          <a:xfrm>
            <a:off x="1173535" y="733836"/>
            <a:ext cx="3831762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75B5AB"/>
                </a:solidFill>
                <a:latin typeface="Georgia"/>
                <a:ea typeface="Georgia"/>
                <a:cs typeface="Georgia"/>
                <a:sym typeface="Georgia"/>
              </a:rPr>
              <a:t>Summary Recap</a:t>
            </a:r>
            <a:endParaRPr lang="en-US" sz="2400" b="1" i="0" u="none" strike="noStrike" cap="none">
              <a:solidFill>
                <a:srgbClr val="75B5AB"/>
              </a:solidFill>
              <a:latin typeface="Georgia"/>
              <a:ea typeface="Georgia"/>
              <a:cs typeface="Georgia"/>
            </a:endParaRPr>
          </a:p>
        </p:txBody>
      </p:sp>
      <p:sp>
        <p:nvSpPr>
          <p:cNvPr id="589" name="Google Shape;589;p37"/>
          <p:cNvSpPr txBox="1"/>
          <p:nvPr/>
        </p:nvSpPr>
        <p:spPr>
          <a:xfrm>
            <a:off x="214857" y="1512673"/>
            <a:ext cx="3867766" cy="332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indent="-171450">
              <a:buChar char="•"/>
            </a:pPr>
            <a:r>
              <a:rPr lang="en-US" sz="1200">
                <a:solidFill>
                  <a:srgbClr val="434343"/>
                </a:solidFill>
              </a:rPr>
              <a:t>Early prediction of ventilation duration is critical for optimizing ICU resource allocation and improving patient care strategies.</a:t>
            </a:r>
            <a:endParaRPr lang="en-US" sz="1200"/>
          </a:p>
          <a:p>
            <a:endParaRPr lang="en-US" sz="1200">
              <a:solidFill>
                <a:srgbClr val="434343"/>
              </a:solidFill>
            </a:endParaRPr>
          </a:p>
          <a:p>
            <a:pPr marL="171450" indent="-171450">
              <a:buChar char="•"/>
            </a:pPr>
            <a:r>
              <a:rPr lang="en-US" sz="1200">
                <a:solidFill>
                  <a:srgbClr val="434343"/>
                </a:solidFill>
              </a:rPr>
              <a:t>We developed a Random Forest model that classifies patients at risk of prolonged ventilation using clinical data available prior to intubation. The model achieved a recall of 0.819, effectively identifying severe cases.</a:t>
            </a:r>
            <a:endParaRPr lang="en-US"/>
          </a:p>
          <a:p>
            <a:endParaRPr lang="en-US" sz="1200">
              <a:solidFill>
                <a:srgbClr val="434343"/>
              </a:solidFill>
            </a:endParaRPr>
          </a:p>
          <a:p>
            <a:pPr marL="171450" indent="-171450">
              <a:buChar char="•"/>
            </a:pPr>
            <a:r>
              <a:rPr lang="en-US" sz="1200">
                <a:solidFill>
                  <a:srgbClr val="434343"/>
                </a:solidFill>
              </a:rPr>
              <a:t>A key strength of the model is its reliance on routinely collected clinical measurements, such as pO2, Mean Airway Pressure, and Heart Rate, which are already recorded in real-time upon patient admission. This minimizes the need for additional testing, allowing the model to be seamlessly applied within existing clinical workflows.</a:t>
            </a:r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9"/>
          <p:cNvSpPr/>
          <p:nvPr/>
        </p:nvSpPr>
        <p:spPr>
          <a:xfrm>
            <a:off x="151025" y="655175"/>
            <a:ext cx="4219500" cy="3981900"/>
          </a:xfrm>
          <a:prstGeom prst="rect">
            <a:avLst/>
          </a:prstGeom>
          <a:solidFill>
            <a:srgbClr val="75B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3" name="Google Shape;603;p39"/>
          <p:cNvPicPr preferRelativeResize="0"/>
          <p:nvPr/>
        </p:nvPicPr>
        <p:blipFill rotWithShape="1">
          <a:blip r:embed="rId3">
            <a:alphaModFix/>
          </a:blip>
          <a:srcRect r="27303"/>
          <a:stretch/>
        </p:blipFill>
        <p:spPr>
          <a:xfrm>
            <a:off x="324950" y="655175"/>
            <a:ext cx="4128252" cy="3833149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39"/>
          <p:cNvSpPr txBox="1"/>
          <p:nvPr/>
        </p:nvSpPr>
        <p:spPr>
          <a:xfrm>
            <a:off x="4679575" y="2294700"/>
            <a:ext cx="383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Questions?</a:t>
            </a:r>
            <a:endParaRPr lang="en-US" sz="2600" b="0" i="0" u="none" strike="noStrike" cap="none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05" name="Google Shape;605;p39"/>
          <p:cNvSpPr/>
          <p:nvPr/>
        </p:nvSpPr>
        <p:spPr>
          <a:xfrm>
            <a:off x="7866950" y="341350"/>
            <a:ext cx="959400" cy="88800"/>
          </a:xfrm>
          <a:prstGeom prst="rect">
            <a:avLst/>
          </a:prstGeom>
          <a:solidFill>
            <a:srgbClr val="75B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39"/>
          <p:cNvSpPr/>
          <p:nvPr/>
        </p:nvSpPr>
        <p:spPr>
          <a:xfrm rot="5400000">
            <a:off x="8351325" y="816550"/>
            <a:ext cx="861600" cy="88800"/>
          </a:xfrm>
          <a:prstGeom prst="rect">
            <a:avLst/>
          </a:prstGeom>
          <a:solidFill>
            <a:srgbClr val="75B5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25"/>
          <p:cNvPicPr preferRelativeResize="0"/>
          <p:nvPr/>
        </p:nvPicPr>
        <p:blipFill rotWithShape="1">
          <a:blip r:embed="rId3">
            <a:alphaModFix/>
          </a:blip>
          <a:srcRect l="52953" r="9058"/>
          <a:stretch/>
        </p:blipFill>
        <p:spPr>
          <a:xfrm>
            <a:off x="6243998" y="0"/>
            <a:ext cx="2900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5"/>
          <p:cNvSpPr txBox="1"/>
          <p:nvPr/>
        </p:nvSpPr>
        <p:spPr>
          <a:xfrm>
            <a:off x="288835" y="189855"/>
            <a:ext cx="559709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800" b="1">
                <a:solidFill>
                  <a:srgbClr val="75B5AB"/>
                </a:solidFill>
                <a:latin typeface="Georgia"/>
                <a:ea typeface="Georgia"/>
                <a:cs typeface="Georgia"/>
                <a:sym typeface="Georgia"/>
              </a:rPr>
              <a:t>Context/Objective</a:t>
            </a:r>
            <a:endParaRPr lang="en-US" sz="2800" b="1">
              <a:solidFill>
                <a:srgbClr val="75B5AB"/>
              </a:solidFill>
              <a:latin typeface="Georgia"/>
              <a:ea typeface="Georgia"/>
              <a:cs typeface="Georgia"/>
            </a:endParaRPr>
          </a:p>
        </p:txBody>
      </p:sp>
      <p:sp>
        <p:nvSpPr>
          <p:cNvPr id="327" name="Google Shape;327;p25"/>
          <p:cNvSpPr txBox="1"/>
          <p:nvPr/>
        </p:nvSpPr>
        <p:spPr>
          <a:xfrm>
            <a:off x="1342439" y="879819"/>
            <a:ext cx="464619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SzPts val="1400"/>
            </a:pPr>
            <a:r>
              <a:rPr lang="en-US" b="1">
                <a:solidFill>
                  <a:srgbClr val="181818"/>
                </a:solidFill>
                <a:latin typeface="Georgia"/>
                <a:sym typeface="Georgia"/>
              </a:rPr>
              <a:t>Predicting Ventilation Duration to Improve ICU Resource Planning</a:t>
            </a:r>
            <a:endParaRPr lang="en-US" b="1">
              <a:solidFill>
                <a:srgbClr val="181818"/>
              </a:solidFill>
              <a:latin typeface="Georgia"/>
            </a:endParaRPr>
          </a:p>
        </p:txBody>
      </p:sp>
      <p:sp>
        <p:nvSpPr>
          <p:cNvPr id="328" name="Google Shape;328;p25"/>
          <p:cNvSpPr txBox="1"/>
          <p:nvPr/>
        </p:nvSpPr>
        <p:spPr>
          <a:xfrm>
            <a:off x="268993" y="1479446"/>
            <a:ext cx="5718075" cy="3170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spcBef>
                <a:spcPts val="1500"/>
              </a:spcBef>
            </a:pPr>
            <a:r>
              <a:rPr lang="en-US" sz="1200" b="1">
                <a:solidFill>
                  <a:srgbClr val="181818"/>
                </a:solidFill>
                <a:latin typeface="Georgia"/>
              </a:rPr>
              <a:t>Clinical Relevance:</a:t>
            </a:r>
            <a:r>
              <a:rPr lang="en-US" sz="1200">
                <a:solidFill>
                  <a:srgbClr val="181818"/>
                </a:solidFill>
                <a:latin typeface="Georgia"/>
              </a:rPr>
              <a:t> Early prediction of ventilation duration is critical for proactive ICU resource planning and informed patient management decisions.</a:t>
            </a:r>
          </a:p>
          <a:p>
            <a:pPr>
              <a:spcBef>
                <a:spcPts val="1500"/>
              </a:spcBef>
            </a:pPr>
            <a:r>
              <a:rPr lang="en-US" sz="1200" b="1">
                <a:solidFill>
                  <a:srgbClr val="181818"/>
                </a:solidFill>
                <a:latin typeface="Georgia"/>
              </a:rPr>
              <a:t>Problem Framing:</a:t>
            </a:r>
            <a:r>
              <a:rPr lang="en-US" sz="1200">
                <a:solidFill>
                  <a:srgbClr val="181818"/>
                </a:solidFill>
                <a:latin typeface="Georgia"/>
              </a:rPr>
              <a:t> We divided our target variable into a binary classification of short-term ventilation (Mod_Under_Day) and long-term ventilation (Sig_Over_Day).</a:t>
            </a:r>
          </a:p>
          <a:p>
            <a:pPr>
              <a:spcBef>
                <a:spcPts val="1500"/>
              </a:spcBef>
            </a:pPr>
            <a:r>
              <a:rPr lang="en-US" sz="1200" b="1">
                <a:solidFill>
                  <a:srgbClr val="181818"/>
                </a:solidFill>
                <a:latin typeface="Georgia"/>
              </a:rPr>
              <a:t>Objective:</a:t>
            </a:r>
            <a:r>
              <a:rPr lang="en-US" sz="1200">
                <a:solidFill>
                  <a:srgbClr val="181818"/>
                </a:solidFill>
                <a:latin typeface="Georgia"/>
              </a:rPr>
              <a:t> Develop and evaluate models that predict ventilation duration using pre-ventilation</a:t>
            </a:r>
            <a:r>
              <a:rPr lang="en-US" sz="1200" b="1">
                <a:solidFill>
                  <a:srgbClr val="181818"/>
                </a:solidFill>
                <a:latin typeface="Georgia"/>
              </a:rPr>
              <a:t> </a:t>
            </a:r>
            <a:r>
              <a:rPr lang="en-US" sz="1200">
                <a:solidFill>
                  <a:srgbClr val="181818"/>
                </a:solidFill>
                <a:latin typeface="Georgia"/>
              </a:rPr>
              <a:t>clinical features, enabling early identification of patients likely to require prolonged respiratory</a:t>
            </a:r>
            <a:r>
              <a:rPr lang="en-US" sz="1200" b="1">
                <a:solidFill>
                  <a:srgbClr val="181818"/>
                </a:solidFill>
                <a:latin typeface="Georgia"/>
              </a:rPr>
              <a:t> </a:t>
            </a:r>
            <a:r>
              <a:rPr lang="en-US" sz="1200">
                <a:solidFill>
                  <a:srgbClr val="181818"/>
                </a:solidFill>
                <a:latin typeface="Georgia"/>
              </a:rPr>
              <a:t>support.</a:t>
            </a:r>
          </a:p>
          <a:p>
            <a:pPr>
              <a:spcBef>
                <a:spcPts val="1500"/>
              </a:spcBef>
            </a:pPr>
            <a:r>
              <a:rPr lang="en-US" sz="1200" b="1">
                <a:solidFill>
                  <a:srgbClr val="181818"/>
                </a:solidFill>
                <a:latin typeface="Georgia"/>
              </a:rPr>
              <a:t>Dataset Considerations:</a:t>
            </a:r>
            <a:r>
              <a:rPr lang="en-US" sz="1200">
                <a:solidFill>
                  <a:srgbClr val="181818"/>
                </a:solidFill>
                <a:latin typeface="Georgia"/>
              </a:rPr>
              <a:t> The data was stratified into non-invasive</a:t>
            </a:r>
            <a:r>
              <a:rPr lang="en-US" sz="1200" b="1">
                <a:solidFill>
                  <a:srgbClr val="181818"/>
                </a:solidFill>
                <a:latin typeface="Georgia"/>
              </a:rPr>
              <a:t> </a:t>
            </a:r>
            <a:r>
              <a:rPr lang="en-US" sz="1200">
                <a:solidFill>
                  <a:srgbClr val="181818"/>
                </a:solidFill>
                <a:latin typeface="Georgia"/>
              </a:rPr>
              <a:t>and invasive ventilation cases. However, the non-invasive subset was found to be non-representative. Thus, model comparisons focused on invasive cases vs. the full dataset, with the full dataset yielding more robust results.</a:t>
            </a:r>
            <a:endParaRPr lang="en-US">
              <a:solidFill>
                <a:srgbClr val="181818"/>
              </a:solidFill>
              <a:latin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>
          <a:extLst>
            <a:ext uri="{FF2B5EF4-FFF2-40B4-BE49-F238E27FC236}">
              <a16:creationId xmlns:a16="http://schemas.microsoft.com/office/drawing/2014/main" id="{112AAE75-DA9B-328C-63DA-1056FDE12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27">
            <a:extLst>
              <a:ext uri="{FF2B5EF4-FFF2-40B4-BE49-F238E27FC236}">
                <a16:creationId xmlns:a16="http://schemas.microsoft.com/office/drawing/2014/main" id="{FF50FFB9-BB4B-7592-5649-4B557FBE9E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3620" r="11505"/>
          <a:stretch/>
        </p:blipFill>
        <p:spPr>
          <a:xfrm>
            <a:off x="494725" y="825825"/>
            <a:ext cx="2905625" cy="3491849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7">
            <a:extLst>
              <a:ext uri="{FF2B5EF4-FFF2-40B4-BE49-F238E27FC236}">
                <a16:creationId xmlns:a16="http://schemas.microsoft.com/office/drawing/2014/main" id="{8D823918-6523-D882-48C1-2F3AD87AB520}"/>
              </a:ext>
            </a:extLst>
          </p:cNvPr>
          <p:cNvSpPr txBox="1"/>
          <p:nvPr/>
        </p:nvSpPr>
        <p:spPr>
          <a:xfrm>
            <a:off x="3739000" y="224625"/>
            <a:ext cx="37725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1">
                <a:solidFill>
                  <a:srgbClr val="75B5AB"/>
                </a:solidFill>
                <a:latin typeface="Georgia"/>
                <a:ea typeface="Georgia"/>
                <a:cs typeface="Georgia"/>
              </a:rPr>
              <a:t>Results</a:t>
            </a:r>
            <a:endParaRPr lang="en-US" sz="2700" b="1" i="0" u="none" strike="noStrike" cap="none">
              <a:solidFill>
                <a:srgbClr val="75B5AB"/>
              </a:solidFill>
              <a:latin typeface="Georgia"/>
              <a:ea typeface="Georgia"/>
              <a:cs typeface="Georgia"/>
            </a:endParaRPr>
          </a:p>
        </p:txBody>
      </p:sp>
      <p:sp>
        <p:nvSpPr>
          <p:cNvPr id="346" name="Google Shape;346;p27">
            <a:extLst>
              <a:ext uri="{FF2B5EF4-FFF2-40B4-BE49-F238E27FC236}">
                <a16:creationId xmlns:a16="http://schemas.microsoft.com/office/drawing/2014/main" id="{835A6CAB-7DCC-2523-9A88-A03AF9CFE7AE}"/>
              </a:ext>
            </a:extLst>
          </p:cNvPr>
          <p:cNvSpPr txBox="1"/>
          <p:nvPr/>
        </p:nvSpPr>
        <p:spPr>
          <a:xfrm>
            <a:off x="3739000" y="824843"/>
            <a:ext cx="4675500" cy="4016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200" b="1">
                <a:solidFill>
                  <a:srgbClr val="181818"/>
                </a:solidFill>
                <a:latin typeface="Georgia"/>
                <a:cs typeface="Times New Roman"/>
              </a:rPr>
              <a:t>Key Results: </a:t>
            </a:r>
            <a:r>
              <a:rPr lang="en-US" sz="1200">
                <a:solidFill>
                  <a:srgbClr val="181818"/>
                </a:solidFill>
                <a:latin typeface="Georgia"/>
                <a:cs typeface="Times New Roman"/>
              </a:rPr>
              <a:t>The Random Forest model achieved the highest recall of 0.819 and XGBoost came in close second with a recall of 0.811 and demonstrating they effectively identified the severe cases (Sig_Over_Day). </a:t>
            </a:r>
            <a:endParaRPr lang="en-US" sz="1200">
              <a:solidFill>
                <a:srgbClr val="181818"/>
              </a:solidFill>
              <a:latin typeface="Georgia"/>
            </a:endParaRPr>
          </a:p>
          <a:p>
            <a:endParaRPr lang="en-US" sz="1200">
              <a:solidFill>
                <a:srgbClr val="181818"/>
              </a:solidFill>
              <a:latin typeface="Georgia"/>
              <a:cs typeface="Times New Roman"/>
            </a:endParaRPr>
          </a:p>
          <a:p>
            <a:r>
              <a:rPr lang="en-US" sz="1200" b="1">
                <a:solidFill>
                  <a:srgbClr val="181818"/>
                </a:solidFill>
                <a:latin typeface="Georgia"/>
                <a:cs typeface="Times New Roman"/>
              </a:rPr>
              <a:t>Outcomes: </a:t>
            </a:r>
            <a:r>
              <a:rPr lang="en-US" sz="1200">
                <a:solidFill>
                  <a:srgbClr val="181818"/>
                </a:solidFill>
                <a:latin typeface="Georgia"/>
                <a:cs typeface="Times New Roman"/>
              </a:rPr>
              <a:t>Successfully developed a predictive model for ventilation duration and this included identifying key clinical features that significantly contribute to predicting prolonged ventilation needs.</a:t>
            </a:r>
          </a:p>
          <a:p>
            <a:endParaRPr lang="en-US" sz="1200">
              <a:solidFill>
                <a:srgbClr val="181818"/>
              </a:solidFill>
              <a:latin typeface="Georgia"/>
              <a:cs typeface="Times New Roman"/>
            </a:endParaRPr>
          </a:p>
          <a:p>
            <a:r>
              <a:rPr lang="en-US" sz="1200" b="1">
                <a:solidFill>
                  <a:srgbClr val="181818"/>
                </a:solidFill>
                <a:latin typeface="Georgia"/>
                <a:cs typeface="Times New Roman"/>
              </a:rPr>
              <a:t>Key Metrics: </a:t>
            </a:r>
            <a:r>
              <a:rPr lang="en-US" sz="1200">
                <a:solidFill>
                  <a:srgbClr val="181818"/>
                </a:solidFill>
                <a:latin typeface="Georgia"/>
                <a:cs typeface="Times New Roman"/>
              </a:rPr>
              <a:t>Recall was prioritized to ensure the model identifies as many severe cases (Sig_Over_Day) as possible.</a:t>
            </a:r>
            <a:r>
              <a:rPr lang="en-US" sz="1200" b="1">
                <a:solidFill>
                  <a:srgbClr val="181818"/>
                </a:solidFill>
                <a:latin typeface="Georgia"/>
                <a:cs typeface="Times New Roman"/>
              </a:rPr>
              <a:t>          </a:t>
            </a:r>
          </a:p>
          <a:p>
            <a:endParaRPr lang="en-US" sz="1200" b="1">
              <a:solidFill>
                <a:srgbClr val="181818"/>
              </a:solidFill>
              <a:latin typeface="Georgia"/>
              <a:cs typeface="Times New Roman"/>
            </a:endParaRPr>
          </a:p>
          <a:p>
            <a:r>
              <a:rPr lang="en-US" sz="1200">
                <a:solidFill>
                  <a:srgbClr val="181818"/>
                </a:solidFill>
                <a:latin typeface="Georgia"/>
                <a:cs typeface="Times New Roman"/>
              </a:rPr>
              <a:t>In a </a:t>
            </a:r>
            <a:r>
              <a:rPr lang="en-US" sz="1200">
                <a:solidFill>
                  <a:srgbClr val="181818"/>
                </a:solidFill>
                <a:latin typeface="Georgia"/>
                <a:ea typeface="Georgia"/>
                <a:cs typeface="Times New Roman"/>
              </a:rPr>
              <a:t>clinical context, it is safer to capture all potential severe cases, even if it results in more false positives, rather than risk missing critical patients. </a:t>
            </a:r>
            <a:r>
              <a:rPr lang="en-US" sz="1200">
                <a:solidFill>
                  <a:srgbClr val="181818"/>
                </a:solidFill>
                <a:latin typeface="Georgia"/>
                <a:ea typeface="Georgia"/>
              </a:rPr>
              <a:t>High recall ensures early identification of at-risk patients, aiding ICU resource allocation and intervention planning.</a:t>
            </a:r>
            <a:endParaRPr lang="en-US" sz="1200">
              <a:latin typeface="Georgia"/>
            </a:endParaRPr>
          </a:p>
          <a:p>
            <a:endParaRPr lang="en-US" sz="1200">
              <a:solidFill>
                <a:srgbClr val="181818"/>
              </a:solidFill>
              <a:latin typeface="Georgia"/>
              <a:cs typeface="Times New Roman"/>
            </a:endParaRPr>
          </a:p>
          <a:p>
            <a:pPr>
              <a:spcBef>
                <a:spcPts val="1200"/>
              </a:spcBef>
            </a:pPr>
            <a:endParaRPr lang="en-US" sz="1100" b="1">
              <a:solidFill>
                <a:schemeClr val="tx1"/>
              </a:solidFill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598762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26"/>
          <p:cNvPicPr preferRelativeResize="0"/>
          <p:nvPr/>
        </p:nvPicPr>
        <p:blipFill rotWithShape="1">
          <a:blip r:embed="rId3">
            <a:alphaModFix amt="90000"/>
          </a:blip>
          <a:srcRect t="6621" b="8263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6891B7E-428A-512C-088A-7213F62EF1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56563"/>
              </p:ext>
            </p:extLst>
          </p:nvPr>
        </p:nvGraphicFramePr>
        <p:xfrm>
          <a:off x="976313" y="1135062"/>
          <a:ext cx="7225345" cy="3484879"/>
        </p:xfrm>
        <a:graphic>
          <a:graphicData uri="http://schemas.openxmlformats.org/drawingml/2006/table">
            <a:tbl>
              <a:tblPr firstRow="1" bandRow="1">
                <a:tableStyleId>{36EEFD50-2FF8-4267-90BC-EA3E03F6FA86}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140698542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1855097065"/>
                    </a:ext>
                  </a:extLst>
                </a:gridCol>
                <a:gridCol w="778508">
                  <a:extLst>
                    <a:ext uri="{9D8B030D-6E8A-4147-A177-3AD203B41FA5}">
                      <a16:colId xmlns:a16="http://schemas.microsoft.com/office/drawing/2014/main" val="878700439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308973021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669755617"/>
                    </a:ext>
                  </a:extLst>
                </a:gridCol>
                <a:gridCol w="960437">
                  <a:extLst>
                    <a:ext uri="{9D8B030D-6E8A-4147-A177-3AD203B41FA5}">
                      <a16:colId xmlns:a16="http://schemas.microsoft.com/office/drawing/2014/main" val="30103338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Model</a:t>
                      </a:r>
                    </a:p>
                  </a:txBody>
                  <a:tcPr>
                    <a:lnL w="12700">
                      <a:solidFill>
                        <a:schemeClr val="tx2">
                          <a:lumMod val="50000"/>
                        </a:schemeClr>
                      </a:solidFill>
                    </a:lnL>
                    <a:lnR w="12700">
                      <a:solidFill>
                        <a:schemeClr val="tx2">
                          <a:lumMod val="50000"/>
                        </a:schemeClr>
                      </a:solidFill>
                    </a:lnR>
                    <a:lnT w="12700">
                      <a:solidFill>
                        <a:schemeClr val="tx2">
                          <a:lumMod val="50000"/>
                        </a:schemeClr>
                      </a:solidFill>
                    </a:lnT>
                    <a:lnB w="12700">
                      <a:solidFill>
                        <a:schemeClr val="tx2">
                          <a:lumMod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ROC-AUC</a:t>
                      </a:r>
                    </a:p>
                  </a:txBody>
                  <a:tcPr>
                    <a:lnL w="12700">
                      <a:solidFill>
                        <a:schemeClr val="tx2">
                          <a:lumMod val="50000"/>
                        </a:schemeClr>
                      </a:solidFill>
                    </a:lnL>
                    <a:lnR w="12700">
                      <a:solidFill>
                        <a:schemeClr val="tx2">
                          <a:lumMod val="50000"/>
                        </a:schemeClr>
                      </a:solidFill>
                    </a:lnR>
                    <a:lnT w="12700">
                      <a:solidFill>
                        <a:schemeClr val="tx2">
                          <a:lumMod val="50000"/>
                        </a:schemeClr>
                      </a:solidFill>
                    </a:lnT>
                    <a:lnB w="12700">
                      <a:solidFill>
                        <a:schemeClr val="tx2">
                          <a:lumMod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Recall</a:t>
                      </a:r>
                    </a:p>
                  </a:txBody>
                  <a:tcPr>
                    <a:lnL w="12700">
                      <a:solidFill>
                        <a:schemeClr val="tx2">
                          <a:lumMod val="50000"/>
                        </a:schemeClr>
                      </a:solidFill>
                    </a:lnL>
                    <a:lnR w="12700">
                      <a:solidFill>
                        <a:schemeClr val="tx2">
                          <a:lumMod val="50000"/>
                        </a:schemeClr>
                      </a:solidFill>
                    </a:lnR>
                    <a:lnT w="12700">
                      <a:solidFill>
                        <a:schemeClr val="tx2">
                          <a:lumMod val="50000"/>
                        </a:schemeClr>
                      </a:solidFill>
                    </a:lnT>
                    <a:lnB w="12700">
                      <a:solidFill>
                        <a:schemeClr val="tx2">
                          <a:lumMod val="50000"/>
                        </a:schemeClr>
                      </a:solidFill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Specificity</a:t>
                      </a:r>
                    </a:p>
                  </a:txBody>
                  <a:tcPr>
                    <a:lnL w="12700">
                      <a:solidFill>
                        <a:schemeClr val="tx2">
                          <a:lumMod val="50000"/>
                        </a:schemeClr>
                      </a:solidFill>
                    </a:lnL>
                    <a:lnR w="12700">
                      <a:solidFill>
                        <a:schemeClr val="tx2">
                          <a:lumMod val="50000"/>
                        </a:schemeClr>
                      </a:solidFill>
                    </a:lnR>
                    <a:lnT w="12700">
                      <a:solidFill>
                        <a:schemeClr val="tx2">
                          <a:lumMod val="50000"/>
                        </a:schemeClr>
                      </a:solidFill>
                    </a:lnT>
                    <a:lnB w="12700">
                      <a:solidFill>
                        <a:schemeClr val="tx2">
                          <a:lumMod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Precision</a:t>
                      </a:r>
                    </a:p>
                  </a:txBody>
                  <a:tcPr>
                    <a:lnL w="12700">
                      <a:solidFill>
                        <a:schemeClr val="tx2">
                          <a:lumMod val="50000"/>
                        </a:schemeClr>
                      </a:solidFill>
                    </a:lnL>
                    <a:lnR w="12700">
                      <a:solidFill>
                        <a:schemeClr val="tx2">
                          <a:lumMod val="50000"/>
                        </a:schemeClr>
                      </a:solidFill>
                    </a:lnR>
                    <a:lnT w="12700">
                      <a:solidFill>
                        <a:schemeClr val="tx2">
                          <a:lumMod val="50000"/>
                        </a:schemeClr>
                      </a:solidFill>
                    </a:lnT>
                    <a:lnB w="12700">
                      <a:solidFill>
                        <a:schemeClr val="tx2">
                          <a:lumMod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Accuracy</a:t>
                      </a:r>
                    </a:p>
                  </a:txBody>
                  <a:tcPr>
                    <a:lnL w="12700">
                      <a:solidFill>
                        <a:schemeClr val="tx2">
                          <a:lumMod val="50000"/>
                        </a:schemeClr>
                      </a:solidFill>
                    </a:lnL>
                    <a:lnR w="12700">
                      <a:solidFill>
                        <a:schemeClr val="tx2">
                          <a:lumMod val="50000"/>
                        </a:schemeClr>
                      </a:solidFill>
                    </a:lnR>
                    <a:lnT w="12700">
                      <a:solidFill>
                        <a:schemeClr val="tx2">
                          <a:lumMod val="50000"/>
                        </a:schemeClr>
                      </a:solidFill>
                    </a:lnT>
                    <a:lnB w="12700">
                      <a:solidFill>
                        <a:schemeClr val="tx2">
                          <a:lumMod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296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XGBoost/Full</a:t>
                      </a:r>
                    </a:p>
                  </a:txBody>
                  <a:tcPr>
                    <a:lnL w="12700">
                      <a:solidFill>
                        <a:schemeClr val="tx2">
                          <a:lumMod val="50000"/>
                        </a:schemeClr>
                      </a:solidFill>
                    </a:lnL>
                    <a:lnR w="12700">
                      <a:solidFill>
                        <a:schemeClr val="tx2">
                          <a:lumMod val="50000"/>
                        </a:schemeClr>
                      </a:solidFill>
                    </a:lnR>
                    <a:lnT w="12700">
                      <a:solidFill>
                        <a:schemeClr val="tx2">
                          <a:lumMod val="50000"/>
                        </a:schemeClr>
                      </a:solidFill>
                    </a:lnT>
                    <a:lnB w="12700">
                      <a:solidFill>
                        <a:schemeClr val="tx2">
                          <a:lumMod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0.823</a:t>
                      </a:r>
                    </a:p>
                  </a:txBody>
                  <a:tcPr>
                    <a:lnL w="12700">
                      <a:solidFill>
                        <a:schemeClr val="tx2">
                          <a:lumMod val="50000"/>
                        </a:schemeClr>
                      </a:solidFill>
                    </a:lnL>
                    <a:lnR w="12700">
                      <a:solidFill>
                        <a:schemeClr val="tx2">
                          <a:lumMod val="50000"/>
                        </a:schemeClr>
                      </a:solidFill>
                    </a:lnR>
                    <a:lnT w="12700">
                      <a:solidFill>
                        <a:schemeClr val="tx2">
                          <a:lumMod val="50000"/>
                        </a:schemeClr>
                      </a:solidFill>
                    </a:lnT>
                    <a:lnB w="12700">
                      <a:solidFill>
                        <a:schemeClr val="tx2">
                          <a:lumMod val="50000"/>
                        </a:schemeClr>
                      </a:solidFill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0.811</a:t>
                      </a:r>
                    </a:p>
                  </a:txBody>
                  <a:tcPr>
                    <a:lnL w="12700">
                      <a:solidFill>
                        <a:schemeClr val="tx2">
                          <a:lumMod val="50000"/>
                        </a:schemeClr>
                      </a:solidFill>
                    </a:lnL>
                    <a:lnR w="12700">
                      <a:solidFill>
                        <a:schemeClr val="tx2">
                          <a:lumMod val="50000"/>
                        </a:schemeClr>
                      </a:solidFill>
                    </a:lnR>
                    <a:lnT w="12700">
                      <a:solidFill>
                        <a:schemeClr val="tx2">
                          <a:lumMod val="50000"/>
                        </a:schemeClr>
                      </a:solidFill>
                    </a:lnT>
                    <a:lnB w="12700">
                      <a:solidFill>
                        <a:schemeClr val="tx2">
                          <a:lumMod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0.692</a:t>
                      </a:r>
                    </a:p>
                  </a:txBody>
                  <a:tcPr>
                    <a:lnL w="12700">
                      <a:solidFill>
                        <a:schemeClr val="tx2">
                          <a:lumMod val="50000"/>
                        </a:schemeClr>
                      </a:solidFill>
                    </a:lnL>
                    <a:lnR w="12700">
                      <a:solidFill>
                        <a:schemeClr val="tx2">
                          <a:lumMod val="50000"/>
                        </a:schemeClr>
                      </a:solidFill>
                    </a:lnR>
                    <a:lnT w="12700">
                      <a:solidFill>
                        <a:schemeClr val="tx2">
                          <a:lumMod val="50000"/>
                        </a:schemeClr>
                      </a:solidFill>
                    </a:lnT>
                    <a:lnB w="12700">
                      <a:solidFill>
                        <a:schemeClr val="tx2">
                          <a:lumMod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0.726</a:t>
                      </a:r>
                    </a:p>
                  </a:txBody>
                  <a:tcPr>
                    <a:lnL w="12700">
                      <a:solidFill>
                        <a:schemeClr val="tx2">
                          <a:lumMod val="50000"/>
                        </a:schemeClr>
                      </a:solidFill>
                    </a:lnL>
                    <a:lnR w="12700">
                      <a:solidFill>
                        <a:schemeClr val="tx2">
                          <a:lumMod val="50000"/>
                        </a:schemeClr>
                      </a:solidFill>
                    </a:lnR>
                    <a:lnT w="12700">
                      <a:solidFill>
                        <a:schemeClr val="tx2">
                          <a:lumMod val="50000"/>
                        </a:schemeClr>
                      </a:solidFill>
                    </a:lnT>
                    <a:lnB w="12700">
                      <a:solidFill>
                        <a:schemeClr val="tx2">
                          <a:lumMod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0.752</a:t>
                      </a:r>
                    </a:p>
                  </a:txBody>
                  <a:tcPr>
                    <a:lnL w="12700">
                      <a:solidFill>
                        <a:schemeClr val="tx2">
                          <a:lumMod val="50000"/>
                        </a:schemeClr>
                      </a:solidFill>
                    </a:lnL>
                    <a:lnR w="12700">
                      <a:solidFill>
                        <a:schemeClr val="tx2">
                          <a:lumMod val="50000"/>
                        </a:schemeClr>
                      </a:solidFill>
                    </a:lnR>
                    <a:lnT w="12700">
                      <a:solidFill>
                        <a:schemeClr val="tx2">
                          <a:lumMod val="50000"/>
                        </a:schemeClr>
                      </a:solidFill>
                    </a:lnT>
                    <a:lnB w="12700">
                      <a:solidFill>
                        <a:schemeClr val="tx2">
                          <a:lumMod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383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XGBoost/Invasive</a:t>
                      </a:r>
                    </a:p>
                  </a:txBody>
                  <a:tcPr>
                    <a:lnL w="12700">
                      <a:solidFill>
                        <a:schemeClr val="tx2">
                          <a:lumMod val="50000"/>
                        </a:schemeClr>
                      </a:solidFill>
                    </a:lnL>
                    <a:lnR w="12700">
                      <a:solidFill>
                        <a:schemeClr val="tx2">
                          <a:lumMod val="50000"/>
                        </a:schemeClr>
                      </a:solidFill>
                    </a:lnR>
                    <a:lnT w="12700">
                      <a:solidFill>
                        <a:schemeClr val="tx2">
                          <a:lumMod val="50000"/>
                        </a:schemeClr>
                      </a:solidFill>
                    </a:lnT>
                    <a:lnB w="12700">
                      <a:solidFill>
                        <a:schemeClr val="tx2">
                          <a:lumMod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0.821</a:t>
                      </a:r>
                    </a:p>
                  </a:txBody>
                  <a:tcPr>
                    <a:lnL w="12700">
                      <a:solidFill>
                        <a:schemeClr val="tx2">
                          <a:lumMod val="50000"/>
                        </a:schemeClr>
                      </a:solidFill>
                    </a:lnL>
                    <a:lnR w="12700">
                      <a:solidFill>
                        <a:schemeClr val="tx2">
                          <a:lumMod val="50000"/>
                        </a:schemeClr>
                      </a:solidFill>
                    </a:lnR>
                    <a:lnT w="12700">
                      <a:solidFill>
                        <a:schemeClr val="tx2">
                          <a:lumMod val="50000"/>
                        </a:schemeClr>
                      </a:solidFill>
                    </a:lnT>
                    <a:lnB w="12700">
                      <a:solidFill>
                        <a:schemeClr val="tx2">
                          <a:lumMod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0.803</a:t>
                      </a:r>
                    </a:p>
                  </a:txBody>
                  <a:tcPr>
                    <a:lnL w="12700">
                      <a:solidFill>
                        <a:schemeClr val="tx2">
                          <a:lumMod val="50000"/>
                        </a:schemeClr>
                      </a:solidFill>
                    </a:lnL>
                    <a:lnR w="12700">
                      <a:solidFill>
                        <a:schemeClr val="tx2">
                          <a:lumMod val="50000"/>
                        </a:schemeClr>
                      </a:solidFill>
                    </a:lnR>
                    <a:lnT w="12700">
                      <a:solidFill>
                        <a:schemeClr val="tx2">
                          <a:lumMod val="50000"/>
                        </a:schemeClr>
                      </a:solidFill>
                    </a:lnT>
                    <a:lnB w="12700">
                      <a:solidFill>
                        <a:schemeClr val="tx2">
                          <a:lumMod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0.708</a:t>
                      </a:r>
                    </a:p>
                  </a:txBody>
                  <a:tcPr>
                    <a:lnL w="12700">
                      <a:solidFill>
                        <a:schemeClr val="tx2">
                          <a:lumMod val="50000"/>
                        </a:schemeClr>
                      </a:solidFill>
                    </a:lnL>
                    <a:lnR w="12700">
                      <a:solidFill>
                        <a:schemeClr val="tx2">
                          <a:lumMod val="50000"/>
                        </a:schemeClr>
                      </a:solidFill>
                    </a:lnR>
                    <a:lnT w="12700">
                      <a:solidFill>
                        <a:schemeClr val="tx2">
                          <a:lumMod val="50000"/>
                        </a:schemeClr>
                      </a:solidFill>
                    </a:lnT>
                    <a:lnB w="12700">
                      <a:solidFill>
                        <a:schemeClr val="tx2">
                          <a:lumMod val="50000"/>
                        </a:schemeClr>
                      </a:solidFill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0.738</a:t>
                      </a:r>
                    </a:p>
                  </a:txBody>
                  <a:tcPr>
                    <a:lnL w="12700">
                      <a:solidFill>
                        <a:schemeClr val="tx2">
                          <a:lumMod val="50000"/>
                        </a:schemeClr>
                      </a:solidFill>
                    </a:lnL>
                    <a:lnR w="12700">
                      <a:solidFill>
                        <a:schemeClr val="tx2">
                          <a:lumMod val="50000"/>
                        </a:schemeClr>
                      </a:solidFill>
                    </a:lnR>
                    <a:lnT w="12700">
                      <a:solidFill>
                        <a:schemeClr val="tx2">
                          <a:lumMod val="50000"/>
                        </a:schemeClr>
                      </a:solidFill>
                    </a:lnT>
                    <a:lnB w="12700">
                      <a:solidFill>
                        <a:schemeClr val="tx2">
                          <a:lumMod val="50000"/>
                        </a:schemeClr>
                      </a:solidFill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0.756</a:t>
                      </a:r>
                    </a:p>
                  </a:txBody>
                  <a:tcPr>
                    <a:lnL w="12700">
                      <a:solidFill>
                        <a:schemeClr val="tx2">
                          <a:lumMod val="50000"/>
                        </a:schemeClr>
                      </a:solidFill>
                    </a:lnL>
                    <a:lnR w="12700">
                      <a:solidFill>
                        <a:schemeClr val="tx2">
                          <a:lumMod val="50000"/>
                        </a:schemeClr>
                      </a:solidFill>
                    </a:lnR>
                    <a:lnT w="12700">
                      <a:solidFill>
                        <a:schemeClr val="tx2">
                          <a:lumMod val="50000"/>
                        </a:schemeClr>
                      </a:solidFill>
                    </a:lnT>
                    <a:lnB w="12700">
                      <a:solidFill>
                        <a:schemeClr val="tx2">
                          <a:lumMod val="50000"/>
                        </a:schemeClr>
                      </a:solidFill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143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Random Forest/Full</a:t>
                      </a:r>
                    </a:p>
                  </a:txBody>
                  <a:tcPr>
                    <a:lnL w="12700">
                      <a:solidFill>
                        <a:schemeClr val="tx2">
                          <a:lumMod val="50000"/>
                        </a:schemeClr>
                      </a:solidFill>
                    </a:lnL>
                    <a:lnR w="12700">
                      <a:solidFill>
                        <a:schemeClr val="tx2">
                          <a:lumMod val="50000"/>
                        </a:schemeClr>
                      </a:solidFill>
                    </a:lnR>
                    <a:lnT w="12700">
                      <a:solidFill>
                        <a:schemeClr val="tx2">
                          <a:lumMod val="50000"/>
                        </a:schemeClr>
                      </a:solidFill>
                    </a:lnT>
                    <a:lnB w="12700">
                      <a:solidFill>
                        <a:schemeClr val="tx2">
                          <a:lumMod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0.805</a:t>
                      </a:r>
                    </a:p>
                  </a:txBody>
                  <a:tcPr>
                    <a:lnL w="12700">
                      <a:solidFill>
                        <a:schemeClr val="tx2">
                          <a:lumMod val="50000"/>
                        </a:schemeClr>
                      </a:solidFill>
                    </a:lnL>
                    <a:lnR w="12700">
                      <a:solidFill>
                        <a:schemeClr val="tx2">
                          <a:lumMod val="50000"/>
                        </a:schemeClr>
                      </a:solidFill>
                    </a:lnR>
                    <a:lnT w="12700">
                      <a:solidFill>
                        <a:schemeClr val="tx2">
                          <a:lumMod val="50000"/>
                        </a:schemeClr>
                      </a:solidFill>
                    </a:lnT>
                    <a:lnB w="12700">
                      <a:solidFill>
                        <a:schemeClr val="tx2">
                          <a:lumMod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0.819</a:t>
                      </a:r>
                    </a:p>
                  </a:txBody>
                  <a:tcPr>
                    <a:lnL w="12700">
                      <a:solidFill>
                        <a:schemeClr val="tx2">
                          <a:lumMod val="50000"/>
                        </a:schemeClr>
                      </a:solidFill>
                    </a:lnL>
                    <a:lnR w="12700">
                      <a:solidFill>
                        <a:schemeClr val="tx2">
                          <a:lumMod val="50000"/>
                        </a:schemeClr>
                      </a:solidFill>
                    </a:lnR>
                    <a:lnT w="12700">
                      <a:solidFill>
                        <a:schemeClr val="tx2">
                          <a:lumMod val="50000"/>
                        </a:schemeClr>
                      </a:solidFill>
                    </a:lnT>
                    <a:lnB w="12700">
                      <a:solidFill>
                        <a:schemeClr val="tx2">
                          <a:lumMod val="50000"/>
                        </a:schemeClr>
                      </a:solidFill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0.652</a:t>
                      </a:r>
                    </a:p>
                  </a:txBody>
                  <a:tcPr>
                    <a:lnL w="12700">
                      <a:solidFill>
                        <a:schemeClr val="tx2">
                          <a:lumMod val="50000"/>
                        </a:schemeClr>
                      </a:solidFill>
                    </a:lnL>
                    <a:lnR w="12700">
                      <a:solidFill>
                        <a:schemeClr val="tx2">
                          <a:lumMod val="50000"/>
                        </a:schemeClr>
                      </a:solidFill>
                    </a:lnR>
                    <a:lnT w="12700">
                      <a:solidFill>
                        <a:schemeClr val="tx2">
                          <a:lumMod val="50000"/>
                        </a:schemeClr>
                      </a:solidFill>
                    </a:lnT>
                    <a:lnB w="12700">
                      <a:solidFill>
                        <a:schemeClr val="tx2">
                          <a:lumMod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0.697</a:t>
                      </a:r>
                    </a:p>
                  </a:txBody>
                  <a:tcPr>
                    <a:lnL w="12700">
                      <a:solidFill>
                        <a:schemeClr val="tx2">
                          <a:lumMod val="50000"/>
                        </a:schemeClr>
                      </a:solidFill>
                    </a:lnL>
                    <a:lnR w="12700">
                      <a:solidFill>
                        <a:schemeClr val="tx2">
                          <a:lumMod val="50000"/>
                        </a:schemeClr>
                      </a:solidFill>
                    </a:lnR>
                    <a:lnT w="12700">
                      <a:solidFill>
                        <a:schemeClr val="tx2">
                          <a:lumMod val="50000"/>
                        </a:schemeClr>
                      </a:solidFill>
                    </a:lnT>
                    <a:lnB w="12700">
                      <a:solidFill>
                        <a:schemeClr val="tx2">
                          <a:lumMod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0.735</a:t>
                      </a:r>
                    </a:p>
                  </a:txBody>
                  <a:tcPr>
                    <a:lnL w="12700">
                      <a:solidFill>
                        <a:schemeClr val="tx2">
                          <a:lumMod val="50000"/>
                        </a:schemeClr>
                      </a:solidFill>
                    </a:lnL>
                    <a:lnR w="12700">
                      <a:solidFill>
                        <a:schemeClr val="tx2">
                          <a:lumMod val="50000"/>
                        </a:schemeClr>
                      </a:solidFill>
                    </a:lnR>
                    <a:lnT w="12700">
                      <a:solidFill>
                        <a:schemeClr val="tx2">
                          <a:lumMod val="50000"/>
                        </a:schemeClr>
                      </a:solidFill>
                    </a:lnT>
                    <a:lnB w="12700">
                      <a:solidFill>
                        <a:schemeClr val="tx2">
                          <a:lumMod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451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Random Forest/Invasive</a:t>
                      </a:r>
                    </a:p>
                  </a:txBody>
                  <a:tcPr>
                    <a:lnL w="12700">
                      <a:solidFill>
                        <a:schemeClr val="tx2">
                          <a:lumMod val="50000"/>
                        </a:schemeClr>
                      </a:solidFill>
                    </a:lnL>
                    <a:lnR w="12700">
                      <a:solidFill>
                        <a:schemeClr val="tx2">
                          <a:lumMod val="50000"/>
                        </a:schemeClr>
                      </a:solidFill>
                    </a:lnR>
                    <a:lnT w="12700">
                      <a:solidFill>
                        <a:schemeClr val="tx2">
                          <a:lumMod val="50000"/>
                        </a:schemeClr>
                      </a:solidFill>
                    </a:lnT>
                    <a:lnB w="12700">
                      <a:solidFill>
                        <a:schemeClr val="tx2">
                          <a:lumMod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0.811</a:t>
                      </a:r>
                    </a:p>
                  </a:txBody>
                  <a:tcPr>
                    <a:lnL w="12700">
                      <a:solidFill>
                        <a:schemeClr val="tx2">
                          <a:lumMod val="50000"/>
                        </a:schemeClr>
                      </a:solidFill>
                    </a:lnL>
                    <a:lnR w="12700">
                      <a:solidFill>
                        <a:schemeClr val="tx2">
                          <a:lumMod val="50000"/>
                        </a:schemeClr>
                      </a:solidFill>
                    </a:lnR>
                    <a:lnT w="12700">
                      <a:solidFill>
                        <a:schemeClr val="tx2">
                          <a:lumMod val="50000"/>
                        </a:schemeClr>
                      </a:solidFill>
                    </a:lnT>
                    <a:lnB w="12700">
                      <a:solidFill>
                        <a:schemeClr val="tx2">
                          <a:lumMod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0.785</a:t>
                      </a:r>
                    </a:p>
                  </a:txBody>
                  <a:tcPr>
                    <a:lnL w="12700">
                      <a:solidFill>
                        <a:schemeClr val="tx2">
                          <a:lumMod val="50000"/>
                        </a:schemeClr>
                      </a:solidFill>
                    </a:lnL>
                    <a:lnR w="12700">
                      <a:solidFill>
                        <a:schemeClr val="tx2">
                          <a:lumMod val="50000"/>
                        </a:schemeClr>
                      </a:solidFill>
                    </a:lnR>
                    <a:lnT w="12700">
                      <a:solidFill>
                        <a:schemeClr val="tx2">
                          <a:lumMod val="50000"/>
                        </a:schemeClr>
                      </a:solidFill>
                    </a:lnT>
                    <a:lnB w="12700">
                      <a:solidFill>
                        <a:schemeClr val="tx2">
                          <a:lumMod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0.682</a:t>
                      </a:r>
                    </a:p>
                  </a:txBody>
                  <a:tcPr>
                    <a:lnL w="12700">
                      <a:solidFill>
                        <a:schemeClr val="tx2">
                          <a:lumMod val="50000"/>
                        </a:schemeClr>
                      </a:solidFill>
                    </a:lnL>
                    <a:lnR w="12700">
                      <a:solidFill>
                        <a:schemeClr val="tx2">
                          <a:lumMod val="50000"/>
                        </a:schemeClr>
                      </a:solidFill>
                    </a:lnR>
                    <a:lnT w="12700">
                      <a:solidFill>
                        <a:schemeClr val="tx2">
                          <a:lumMod val="50000"/>
                        </a:schemeClr>
                      </a:solidFill>
                    </a:lnT>
                    <a:lnB w="12700">
                      <a:solidFill>
                        <a:schemeClr val="tx2">
                          <a:lumMod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0.710</a:t>
                      </a:r>
                    </a:p>
                  </a:txBody>
                  <a:tcPr>
                    <a:lnL w="12700">
                      <a:solidFill>
                        <a:schemeClr val="tx2">
                          <a:lumMod val="50000"/>
                        </a:schemeClr>
                      </a:solidFill>
                    </a:lnL>
                    <a:lnR w="12700">
                      <a:solidFill>
                        <a:schemeClr val="tx2">
                          <a:lumMod val="50000"/>
                        </a:schemeClr>
                      </a:solidFill>
                    </a:lnR>
                    <a:lnT w="12700">
                      <a:solidFill>
                        <a:schemeClr val="tx2">
                          <a:lumMod val="50000"/>
                        </a:schemeClr>
                      </a:solidFill>
                    </a:lnT>
                    <a:lnB w="12700">
                      <a:solidFill>
                        <a:schemeClr val="tx2">
                          <a:lumMod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0.733</a:t>
                      </a:r>
                    </a:p>
                  </a:txBody>
                  <a:tcPr>
                    <a:lnL w="12700">
                      <a:solidFill>
                        <a:schemeClr val="tx2">
                          <a:lumMod val="50000"/>
                        </a:schemeClr>
                      </a:solidFill>
                    </a:lnL>
                    <a:lnR w="12700">
                      <a:solidFill>
                        <a:schemeClr val="tx2">
                          <a:lumMod val="50000"/>
                        </a:schemeClr>
                      </a:solidFill>
                    </a:lnR>
                    <a:lnT w="12700">
                      <a:solidFill>
                        <a:schemeClr val="tx2">
                          <a:lumMod val="50000"/>
                        </a:schemeClr>
                      </a:solidFill>
                    </a:lnT>
                    <a:lnB w="12700">
                      <a:solidFill>
                        <a:schemeClr val="tx2">
                          <a:lumMod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011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Logistic Regression/Full</a:t>
                      </a:r>
                    </a:p>
                  </a:txBody>
                  <a:tcPr>
                    <a:lnL w="12700">
                      <a:solidFill>
                        <a:schemeClr val="tx2">
                          <a:lumMod val="50000"/>
                        </a:schemeClr>
                      </a:solidFill>
                    </a:lnL>
                    <a:lnR w="12700">
                      <a:solidFill>
                        <a:schemeClr val="tx2">
                          <a:lumMod val="50000"/>
                        </a:schemeClr>
                      </a:solidFill>
                    </a:lnR>
                    <a:lnT w="12700">
                      <a:solidFill>
                        <a:schemeClr val="tx2">
                          <a:lumMod val="50000"/>
                        </a:schemeClr>
                      </a:solidFill>
                    </a:lnT>
                    <a:lnB w="12700">
                      <a:solidFill>
                        <a:schemeClr val="tx2">
                          <a:lumMod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0.792</a:t>
                      </a:r>
                    </a:p>
                  </a:txBody>
                  <a:tcPr>
                    <a:lnL w="12700">
                      <a:solidFill>
                        <a:schemeClr val="tx2">
                          <a:lumMod val="50000"/>
                        </a:schemeClr>
                      </a:solidFill>
                    </a:lnL>
                    <a:lnR w="12700">
                      <a:solidFill>
                        <a:schemeClr val="tx2">
                          <a:lumMod val="50000"/>
                        </a:schemeClr>
                      </a:solidFill>
                    </a:lnR>
                    <a:lnT w="12700">
                      <a:solidFill>
                        <a:schemeClr val="tx2">
                          <a:lumMod val="50000"/>
                        </a:schemeClr>
                      </a:solidFill>
                    </a:lnT>
                    <a:lnB w="12700">
                      <a:solidFill>
                        <a:schemeClr val="tx2">
                          <a:lumMod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0.727</a:t>
                      </a:r>
                    </a:p>
                  </a:txBody>
                  <a:tcPr>
                    <a:lnL w="12700">
                      <a:solidFill>
                        <a:schemeClr val="tx2">
                          <a:lumMod val="50000"/>
                        </a:schemeClr>
                      </a:solidFill>
                    </a:lnL>
                    <a:lnR w="12700">
                      <a:solidFill>
                        <a:schemeClr val="tx2">
                          <a:lumMod val="50000"/>
                        </a:schemeClr>
                      </a:solidFill>
                    </a:lnR>
                    <a:lnT w="12700">
                      <a:solidFill>
                        <a:schemeClr val="tx2">
                          <a:lumMod val="50000"/>
                        </a:schemeClr>
                      </a:solidFill>
                    </a:lnT>
                    <a:lnB w="12700">
                      <a:solidFill>
                        <a:schemeClr val="tx2">
                          <a:lumMod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0.729</a:t>
                      </a:r>
                    </a:p>
                  </a:txBody>
                  <a:tcPr>
                    <a:lnL w="12700">
                      <a:solidFill>
                        <a:schemeClr val="tx2">
                          <a:lumMod val="50000"/>
                        </a:schemeClr>
                      </a:solidFill>
                    </a:lnL>
                    <a:lnR w="12700">
                      <a:solidFill>
                        <a:schemeClr val="tx2">
                          <a:lumMod val="50000"/>
                        </a:schemeClr>
                      </a:solidFill>
                    </a:lnR>
                    <a:lnT w="12700">
                      <a:solidFill>
                        <a:schemeClr val="tx2">
                          <a:lumMod val="50000"/>
                        </a:schemeClr>
                      </a:solidFill>
                    </a:lnT>
                    <a:lnB w="12700">
                      <a:solidFill>
                        <a:schemeClr val="tx2">
                          <a:lumMod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0.726</a:t>
                      </a:r>
                    </a:p>
                  </a:txBody>
                  <a:tcPr>
                    <a:lnL w="12700">
                      <a:solidFill>
                        <a:schemeClr val="tx2">
                          <a:lumMod val="50000"/>
                        </a:schemeClr>
                      </a:solidFill>
                    </a:lnL>
                    <a:lnR w="12700">
                      <a:solidFill>
                        <a:schemeClr val="tx2">
                          <a:lumMod val="50000"/>
                        </a:schemeClr>
                      </a:solidFill>
                    </a:lnR>
                    <a:lnT w="12700">
                      <a:solidFill>
                        <a:schemeClr val="tx2">
                          <a:lumMod val="50000"/>
                        </a:schemeClr>
                      </a:solidFill>
                    </a:lnT>
                    <a:lnB w="12700">
                      <a:solidFill>
                        <a:schemeClr val="tx2">
                          <a:lumMod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0.724</a:t>
                      </a:r>
                    </a:p>
                  </a:txBody>
                  <a:tcPr>
                    <a:lnL w="12700">
                      <a:solidFill>
                        <a:schemeClr val="tx2">
                          <a:lumMod val="50000"/>
                        </a:schemeClr>
                      </a:solidFill>
                    </a:lnL>
                    <a:lnR w="12700">
                      <a:solidFill>
                        <a:schemeClr val="tx2">
                          <a:lumMod val="50000"/>
                        </a:schemeClr>
                      </a:solidFill>
                    </a:lnR>
                    <a:lnT w="12700">
                      <a:solidFill>
                        <a:schemeClr val="tx2">
                          <a:lumMod val="50000"/>
                        </a:schemeClr>
                      </a:solidFill>
                    </a:lnT>
                    <a:lnB w="12700">
                      <a:solidFill>
                        <a:schemeClr val="tx2">
                          <a:lumMod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408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Logistic Regression/Invasive</a:t>
                      </a:r>
                    </a:p>
                  </a:txBody>
                  <a:tcPr>
                    <a:lnL w="12700">
                      <a:solidFill>
                        <a:schemeClr val="tx2">
                          <a:lumMod val="50000"/>
                        </a:schemeClr>
                      </a:solidFill>
                    </a:lnL>
                    <a:lnR w="12700">
                      <a:solidFill>
                        <a:schemeClr val="tx2">
                          <a:lumMod val="50000"/>
                        </a:schemeClr>
                      </a:solidFill>
                    </a:lnR>
                    <a:lnT w="12700">
                      <a:solidFill>
                        <a:schemeClr val="tx2">
                          <a:lumMod val="50000"/>
                        </a:schemeClr>
                      </a:solidFill>
                    </a:lnT>
                    <a:lnB w="12700">
                      <a:solidFill>
                        <a:schemeClr val="tx2">
                          <a:lumMod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0.792</a:t>
                      </a:r>
                    </a:p>
                  </a:txBody>
                  <a:tcPr>
                    <a:lnL w="12700">
                      <a:solidFill>
                        <a:schemeClr val="tx2">
                          <a:lumMod val="50000"/>
                        </a:schemeClr>
                      </a:solidFill>
                    </a:lnL>
                    <a:lnR w="12700">
                      <a:solidFill>
                        <a:schemeClr val="tx2">
                          <a:lumMod val="50000"/>
                        </a:schemeClr>
                      </a:solidFill>
                    </a:lnR>
                    <a:lnT w="12700">
                      <a:solidFill>
                        <a:schemeClr val="tx2">
                          <a:lumMod val="50000"/>
                        </a:schemeClr>
                      </a:solidFill>
                    </a:lnT>
                    <a:lnB w="12700">
                      <a:solidFill>
                        <a:schemeClr val="tx2">
                          <a:lumMod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0.725</a:t>
                      </a:r>
                    </a:p>
                  </a:txBody>
                  <a:tcPr>
                    <a:lnL w="12700">
                      <a:solidFill>
                        <a:schemeClr val="tx2">
                          <a:lumMod val="50000"/>
                        </a:schemeClr>
                      </a:solidFill>
                    </a:lnL>
                    <a:lnR w="12700">
                      <a:solidFill>
                        <a:schemeClr val="tx2">
                          <a:lumMod val="50000"/>
                        </a:schemeClr>
                      </a:solidFill>
                    </a:lnR>
                    <a:lnT w="12700">
                      <a:solidFill>
                        <a:schemeClr val="tx2">
                          <a:lumMod val="50000"/>
                        </a:schemeClr>
                      </a:solidFill>
                    </a:lnT>
                    <a:lnB w="12700">
                      <a:solidFill>
                        <a:schemeClr val="tx2">
                          <a:lumMod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0.723</a:t>
                      </a:r>
                    </a:p>
                  </a:txBody>
                  <a:tcPr>
                    <a:lnL w="12700">
                      <a:solidFill>
                        <a:schemeClr val="tx2">
                          <a:lumMod val="50000"/>
                        </a:schemeClr>
                      </a:solidFill>
                    </a:lnL>
                    <a:lnR w="12700">
                      <a:solidFill>
                        <a:schemeClr val="tx2">
                          <a:lumMod val="50000"/>
                        </a:schemeClr>
                      </a:solidFill>
                    </a:lnR>
                    <a:lnT w="12700">
                      <a:solidFill>
                        <a:schemeClr val="tx2">
                          <a:lumMod val="50000"/>
                        </a:schemeClr>
                      </a:solidFill>
                    </a:lnT>
                    <a:lnB w="12700">
                      <a:solidFill>
                        <a:schemeClr val="tx2">
                          <a:lumMod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0.726</a:t>
                      </a:r>
                    </a:p>
                  </a:txBody>
                  <a:tcPr>
                    <a:lnL w="12700">
                      <a:solidFill>
                        <a:schemeClr val="tx2">
                          <a:lumMod val="50000"/>
                        </a:schemeClr>
                      </a:solidFill>
                    </a:lnL>
                    <a:lnR w="12700">
                      <a:solidFill>
                        <a:schemeClr val="tx2">
                          <a:lumMod val="50000"/>
                        </a:schemeClr>
                      </a:solidFill>
                    </a:lnR>
                    <a:lnT w="12700">
                      <a:solidFill>
                        <a:schemeClr val="tx2">
                          <a:lumMod val="50000"/>
                        </a:schemeClr>
                      </a:solidFill>
                    </a:lnT>
                    <a:lnB w="12700">
                      <a:solidFill>
                        <a:schemeClr val="tx2">
                          <a:lumMod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0.725</a:t>
                      </a:r>
                    </a:p>
                  </a:txBody>
                  <a:tcPr>
                    <a:lnL w="12700">
                      <a:solidFill>
                        <a:schemeClr val="tx2">
                          <a:lumMod val="50000"/>
                        </a:schemeClr>
                      </a:solidFill>
                    </a:lnL>
                    <a:lnR w="12700">
                      <a:solidFill>
                        <a:schemeClr val="tx2">
                          <a:lumMod val="50000"/>
                        </a:schemeClr>
                      </a:solidFill>
                    </a:lnR>
                    <a:lnT w="12700">
                      <a:solidFill>
                        <a:schemeClr val="tx2">
                          <a:lumMod val="50000"/>
                        </a:schemeClr>
                      </a:solidFill>
                    </a:lnT>
                    <a:lnB w="12700">
                      <a:solidFill>
                        <a:schemeClr val="tx2">
                          <a:lumMod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201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Neural Network/Full</a:t>
                      </a:r>
                    </a:p>
                  </a:txBody>
                  <a:tcPr>
                    <a:lnL w="12700">
                      <a:solidFill>
                        <a:schemeClr val="tx2">
                          <a:lumMod val="50000"/>
                        </a:schemeClr>
                      </a:solidFill>
                    </a:lnL>
                    <a:lnR w="12700">
                      <a:solidFill>
                        <a:schemeClr val="tx2">
                          <a:lumMod val="50000"/>
                        </a:schemeClr>
                      </a:solidFill>
                    </a:lnR>
                    <a:lnT w="12700">
                      <a:solidFill>
                        <a:schemeClr val="tx2">
                          <a:lumMod val="50000"/>
                        </a:schemeClr>
                      </a:solidFill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0.796</a:t>
                      </a:r>
                    </a:p>
                  </a:txBody>
                  <a:tcPr>
                    <a:lnL w="12700">
                      <a:solidFill>
                        <a:schemeClr val="tx2">
                          <a:lumMod val="50000"/>
                        </a:schemeClr>
                      </a:solidFill>
                    </a:lnL>
                    <a:lnR w="12700">
                      <a:solidFill>
                        <a:schemeClr val="tx2">
                          <a:lumMod val="50000"/>
                        </a:schemeClr>
                      </a:solidFill>
                    </a:lnR>
                    <a:lnT w="12700">
                      <a:solidFill>
                        <a:schemeClr val="tx2">
                          <a:lumMod val="50000"/>
                        </a:schemeClr>
                      </a:solidFill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0.754</a:t>
                      </a:r>
                    </a:p>
                  </a:txBody>
                  <a:tcPr>
                    <a:lnL w="12700">
                      <a:solidFill>
                        <a:schemeClr val="tx2">
                          <a:lumMod val="50000"/>
                        </a:schemeClr>
                      </a:solidFill>
                    </a:lnL>
                    <a:lnR w="12700">
                      <a:solidFill>
                        <a:schemeClr val="tx2">
                          <a:lumMod val="50000"/>
                        </a:schemeClr>
                      </a:solidFill>
                    </a:lnR>
                    <a:lnT w="12700">
                      <a:solidFill>
                        <a:schemeClr val="tx2">
                          <a:lumMod val="50000"/>
                        </a:schemeClr>
                      </a:solidFill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0.703</a:t>
                      </a:r>
                    </a:p>
                  </a:txBody>
                  <a:tcPr>
                    <a:lnL w="12700">
                      <a:solidFill>
                        <a:schemeClr val="tx2">
                          <a:lumMod val="50000"/>
                        </a:schemeClr>
                      </a:solidFill>
                    </a:lnL>
                    <a:lnR w="12700">
                      <a:solidFill>
                        <a:schemeClr val="tx2">
                          <a:lumMod val="50000"/>
                        </a:schemeClr>
                      </a:solidFill>
                    </a:lnR>
                    <a:lnT w="12700">
                      <a:solidFill>
                        <a:schemeClr val="tx2">
                          <a:lumMod val="50000"/>
                        </a:schemeClr>
                      </a:solidFill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0.713</a:t>
                      </a:r>
                    </a:p>
                  </a:txBody>
                  <a:tcPr>
                    <a:lnL w="12700">
                      <a:solidFill>
                        <a:schemeClr val="tx2">
                          <a:lumMod val="50000"/>
                        </a:schemeClr>
                      </a:solidFill>
                    </a:lnL>
                    <a:lnR w="12700">
                      <a:solidFill>
                        <a:schemeClr val="tx2">
                          <a:lumMod val="50000"/>
                        </a:schemeClr>
                      </a:solidFill>
                    </a:lnR>
                    <a:lnT w="12700">
                      <a:solidFill>
                        <a:schemeClr val="tx2">
                          <a:lumMod val="50000"/>
                        </a:schemeClr>
                      </a:solidFill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0.728</a:t>
                      </a:r>
                    </a:p>
                  </a:txBody>
                  <a:tcPr>
                    <a:lnL w="12700">
                      <a:solidFill>
                        <a:schemeClr val="tx2">
                          <a:lumMod val="50000"/>
                        </a:schemeClr>
                      </a:solidFill>
                    </a:lnL>
                    <a:lnR w="12700">
                      <a:solidFill>
                        <a:schemeClr val="tx2">
                          <a:lumMod val="50000"/>
                        </a:schemeClr>
                      </a:solidFill>
                    </a:lnR>
                    <a:lnT w="12700">
                      <a:solidFill>
                        <a:schemeClr val="tx2">
                          <a:lumMod val="50000"/>
                        </a:schemeClr>
                      </a:solidFill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19627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Neural Network/Invasive</a:t>
                      </a:r>
                    </a:p>
                  </a:txBody>
                  <a:tcPr>
                    <a:lnL w="12700">
                      <a:solidFill>
                        <a:schemeClr val="tx2">
                          <a:lumMod val="50000"/>
                        </a:schemeClr>
                      </a:solidFill>
                    </a:lnL>
                    <a:lnR w="12700">
                      <a:solidFill>
                        <a:schemeClr val="tx2">
                          <a:lumMod val="50000"/>
                        </a:schemeClr>
                      </a:solidFill>
                    </a:lnR>
                    <a:lnT w="12700">
                      <a:solidFill>
                        <a:schemeClr val="tx2">
                          <a:lumMod val="50000"/>
                        </a:schemeClr>
                      </a:solidFill>
                    </a:lnT>
                    <a:lnB w="12700">
                      <a:solidFill>
                        <a:schemeClr val="tx2">
                          <a:lumMod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0.547</a:t>
                      </a:r>
                    </a:p>
                  </a:txBody>
                  <a:tcPr>
                    <a:lnL w="12700">
                      <a:solidFill>
                        <a:schemeClr val="tx2">
                          <a:lumMod val="50000"/>
                        </a:schemeClr>
                      </a:solidFill>
                    </a:lnL>
                    <a:lnR w="12700">
                      <a:solidFill>
                        <a:schemeClr val="tx2">
                          <a:lumMod val="50000"/>
                        </a:schemeClr>
                      </a:solidFill>
                    </a:lnR>
                    <a:lnT w="12700">
                      <a:solidFill>
                        <a:schemeClr val="tx2">
                          <a:lumMod val="50000"/>
                        </a:schemeClr>
                      </a:solidFill>
                    </a:lnT>
                    <a:lnB w="12700">
                      <a:solidFill>
                        <a:schemeClr val="tx2">
                          <a:lumMod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0.351</a:t>
                      </a:r>
                    </a:p>
                  </a:txBody>
                  <a:tcPr>
                    <a:lnL w="12700">
                      <a:solidFill>
                        <a:schemeClr val="tx2">
                          <a:lumMod val="50000"/>
                        </a:schemeClr>
                      </a:solidFill>
                    </a:lnL>
                    <a:lnR w="12700">
                      <a:solidFill>
                        <a:schemeClr val="tx2">
                          <a:lumMod val="50000"/>
                        </a:schemeClr>
                      </a:solidFill>
                    </a:lnR>
                    <a:lnT w="12700">
                      <a:solidFill>
                        <a:schemeClr val="tx2">
                          <a:lumMod val="50000"/>
                        </a:schemeClr>
                      </a:solidFill>
                    </a:lnT>
                    <a:lnB w="12700">
                      <a:solidFill>
                        <a:schemeClr val="tx2">
                          <a:lumMod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0.700</a:t>
                      </a:r>
                    </a:p>
                  </a:txBody>
                  <a:tcPr>
                    <a:lnL w="12700">
                      <a:solidFill>
                        <a:schemeClr val="tx2">
                          <a:lumMod val="50000"/>
                        </a:schemeClr>
                      </a:solidFill>
                    </a:lnL>
                    <a:lnR w="12700">
                      <a:solidFill>
                        <a:schemeClr val="tx2">
                          <a:lumMod val="50000"/>
                        </a:schemeClr>
                      </a:solidFill>
                    </a:lnR>
                    <a:lnT w="12700">
                      <a:solidFill>
                        <a:schemeClr val="tx2">
                          <a:lumMod val="50000"/>
                        </a:schemeClr>
                      </a:solidFill>
                    </a:lnT>
                    <a:lnB w="12700">
                      <a:solidFill>
                        <a:schemeClr val="tx2">
                          <a:lumMod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0.464</a:t>
                      </a:r>
                    </a:p>
                  </a:txBody>
                  <a:tcPr>
                    <a:lnL w="12700">
                      <a:solidFill>
                        <a:schemeClr val="tx2">
                          <a:lumMod val="50000"/>
                        </a:schemeClr>
                      </a:solidFill>
                    </a:lnL>
                    <a:lnR w="12700">
                      <a:solidFill>
                        <a:schemeClr val="tx2">
                          <a:lumMod val="50000"/>
                        </a:schemeClr>
                      </a:solidFill>
                    </a:lnR>
                    <a:lnT w="12700">
                      <a:solidFill>
                        <a:schemeClr val="tx2">
                          <a:lumMod val="50000"/>
                        </a:schemeClr>
                      </a:solidFill>
                    </a:lnT>
                    <a:lnB w="12700">
                      <a:solidFill>
                        <a:schemeClr val="tx2">
                          <a:lumMod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0.552</a:t>
                      </a:r>
                    </a:p>
                  </a:txBody>
                  <a:tcPr>
                    <a:lnL w="12700">
                      <a:solidFill>
                        <a:schemeClr val="tx2">
                          <a:lumMod val="50000"/>
                        </a:schemeClr>
                      </a:solidFill>
                    </a:lnL>
                    <a:lnR w="12700">
                      <a:solidFill>
                        <a:schemeClr val="tx2">
                          <a:lumMod val="50000"/>
                        </a:schemeClr>
                      </a:solidFill>
                    </a:lnR>
                    <a:lnT w="12700">
                      <a:solidFill>
                        <a:schemeClr val="tx2">
                          <a:lumMod val="50000"/>
                        </a:schemeClr>
                      </a:solidFill>
                    </a:lnT>
                    <a:lnB w="12700">
                      <a:solidFill>
                        <a:schemeClr val="tx2">
                          <a:lumMod val="50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2049696"/>
                  </a:ext>
                </a:extLst>
              </a:tr>
            </a:tbl>
          </a:graphicData>
        </a:graphic>
      </p:graphicFrame>
      <p:sp>
        <p:nvSpPr>
          <p:cNvPr id="4" name="Google Shape;528;p32">
            <a:extLst>
              <a:ext uri="{FF2B5EF4-FFF2-40B4-BE49-F238E27FC236}">
                <a16:creationId xmlns:a16="http://schemas.microsoft.com/office/drawing/2014/main" id="{7C62C7AD-2AA0-2F61-CBD7-C3170ED3969F}"/>
              </a:ext>
            </a:extLst>
          </p:cNvPr>
          <p:cNvSpPr/>
          <p:nvPr/>
        </p:nvSpPr>
        <p:spPr>
          <a:xfrm>
            <a:off x="978383" y="2403443"/>
            <a:ext cx="7223275" cy="36990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524;p32">
            <a:extLst>
              <a:ext uri="{FF2B5EF4-FFF2-40B4-BE49-F238E27FC236}">
                <a16:creationId xmlns:a16="http://schemas.microsoft.com/office/drawing/2014/main" id="{67E0BC8E-3214-7320-F450-232BA0833453}"/>
              </a:ext>
            </a:extLst>
          </p:cNvPr>
          <p:cNvSpPr txBox="1"/>
          <p:nvPr/>
        </p:nvSpPr>
        <p:spPr>
          <a:xfrm>
            <a:off x="274320" y="91440"/>
            <a:ext cx="52494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2800" b="1">
                <a:solidFill>
                  <a:srgbClr val="75B5AB"/>
                </a:solidFill>
                <a:latin typeface="Georgia"/>
                <a:ea typeface="Georgia"/>
                <a:cs typeface="Georgia"/>
                <a:sym typeface="Georgia"/>
              </a:rPr>
              <a:t>Results: Main Takeaway</a:t>
            </a:r>
            <a:endParaRPr lang="en-US" sz="2800" b="1" i="0" u="none" strike="noStrike" cap="none">
              <a:solidFill>
                <a:srgbClr val="75B5AB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" name="Google Shape;525;p32">
            <a:extLst>
              <a:ext uri="{FF2B5EF4-FFF2-40B4-BE49-F238E27FC236}">
                <a16:creationId xmlns:a16="http://schemas.microsoft.com/office/drawing/2014/main" id="{0D36ADF1-B8E6-72EB-2E9D-09FCF0EC34B2}"/>
              </a:ext>
            </a:extLst>
          </p:cNvPr>
          <p:cNvSpPr txBox="1"/>
          <p:nvPr/>
        </p:nvSpPr>
        <p:spPr>
          <a:xfrm>
            <a:off x="365759" y="609333"/>
            <a:ext cx="8557984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i="0" u="none" strike="noStrike" cap="none">
                <a:solidFill>
                  <a:srgbClr val="181818"/>
                </a:solidFill>
                <a:latin typeface="Georgia"/>
                <a:ea typeface="Georgia"/>
                <a:cs typeface="Georgia"/>
                <a:sym typeface="Georgia"/>
              </a:rPr>
              <a:t>Including non-invasive ventilation improved recall for all models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28"/>
          <p:cNvPicPr preferRelativeResize="0"/>
          <p:nvPr/>
        </p:nvPicPr>
        <p:blipFill rotWithShape="1">
          <a:blip r:embed="rId3">
            <a:alphaModFix amt="90000"/>
          </a:blip>
          <a:srcRect t="6621" b="8264"/>
          <a:stretch/>
        </p:blipFill>
        <p:spPr>
          <a:xfrm>
            <a:off x="2" y="0"/>
            <a:ext cx="9143998" cy="553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diagram of a number of data&#10;&#10;AI-generated content may be incorrect.">
            <a:extLst>
              <a:ext uri="{FF2B5EF4-FFF2-40B4-BE49-F238E27FC236}">
                <a16:creationId xmlns:a16="http://schemas.microsoft.com/office/drawing/2014/main" id="{F4053B86-07F1-AE00-952D-2CBAA147AA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5" t="687" r="11977" b="-137"/>
          <a:stretch>
            <a:fillRect/>
          </a:stretch>
        </p:blipFill>
        <p:spPr>
          <a:xfrm>
            <a:off x="4261451" y="1352646"/>
            <a:ext cx="4606798" cy="3236936"/>
          </a:xfrm>
          <a:prstGeom prst="rect">
            <a:avLst/>
          </a:prstGeom>
        </p:spPr>
      </p:pic>
      <p:sp>
        <p:nvSpPr>
          <p:cNvPr id="7" name="Google Shape;345;p27">
            <a:extLst>
              <a:ext uri="{FF2B5EF4-FFF2-40B4-BE49-F238E27FC236}">
                <a16:creationId xmlns:a16="http://schemas.microsoft.com/office/drawing/2014/main" id="{5B62B1F0-21B3-40A6-CECC-6D345076F59B}"/>
              </a:ext>
            </a:extLst>
          </p:cNvPr>
          <p:cNvSpPr txBox="1"/>
          <p:nvPr/>
        </p:nvSpPr>
        <p:spPr>
          <a:xfrm>
            <a:off x="228194" y="706963"/>
            <a:ext cx="6220374" cy="615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b="1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Incorrectly predicting that patients will stay less than a day on a ventilator will cause more stress on the system</a:t>
            </a:r>
            <a:endParaRPr lang="en-US" b="1">
              <a:solidFill>
                <a:schemeClr val="bg2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9" name="Google Shape;528;p32">
            <a:extLst>
              <a:ext uri="{FF2B5EF4-FFF2-40B4-BE49-F238E27FC236}">
                <a16:creationId xmlns:a16="http://schemas.microsoft.com/office/drawing/2014/main" id="{A6B742DE-8591-36B5-F846-6E262DE65BBC}"/>
              </a:ext>
            </a:extLst>
          </p:cNvPr>
          <p:cNvSpPr/>
          <p:nvPr/>
        </p:nvSpPr>
        <p:spPr>
          <a:xfrm>
            <a:off x="5655659" y="1568219"/>
            <a:ext cx="1279976" cy="1302357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46;p27">
            <a:extLst>
              <a:ext uri="{FF2B5EF4-FFF2-40B4-BE49-F238E27FC236}">
                <a16:creationId xmlns:a16="http://schemas.microsoft.com/office/drawing/2014/main" id="{A3D1BD8D-43B1-4848-7F88-A71FF3CA50D7}"/>
              </a:ext>
            </a:extLst>
          </p:cNvPr>
          <p:cNvSpPr txBox="1"/>
          <p:nvPr/>
        </p:nvSpPr>
        <p:spPr>
          <a:xfrm>
            <a:off x="701026" y="1570906"/>
            <a:ext cx="3051235" cy="2400627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indent="-171450">
              <a:buChar char="•"/>
            </a:pPr>
            <a:r>
              <a:rPr lang="en-US" sz="1600">
                <a:solidFill>
                  <a:srgbClr val="181818"/>
                </a:solidFill>
                <a:latin typeface="Georgia" panose="02040502050405020303" pitchFamily="18" charset="0"/>
                <a:cs typeface="Times New Roman"/>
              </a:rPr>
              <a:t>Individual</a:t>
            </a:r>
            <a:endParaRPr lang="en-US" sz="1600">
              <a:latin typeface="Georgia" panose="02040502050405020303" pitchFamily="18" charset="0"/>
            </a:endParaRPr>
          </a:p>
          <a:p>
            <a:pPr marL="171450" indent="-171450">
              <a:lnSpc>
                <a:spcPct val="200000"/>
              </a:lnSpc>
              <a:buChar char="•"/>
            </a:pPr>
            <a:r>
              <a:rPr lang="en-US" sz="1600">
                <a:solidFill>
                  <a:srgbClr val="181818"/>
                </a:solidFill>
                <a:latin typeface="Georgia" panose="02040502050405020303" pitchFamily="18" charset="0"/>
                <a:cs typeface="Times New Roman"/>
              </a:rPr>
              <a:t>Family</a:t>
            </a:r>
            <a:endParaRPr lang="en-US" sz="1600">
              <a:latin typeface="Georgia" panose="02040502050405020303" pitchFamily="18" charset="0"/>
            </a:endParaRPr>
          </a:p>
          <a:p>
            <a:pPr marL="171450" indent="-171450">
              <a:lnSpc>
                <a:spcPct val="200000"/>
              </a:lnSpc>
              <a:buChar char="•"/>
            </a:pPr>
            <a:r>
              <a:rPr lang="en-US" sz="1600">
                <a:solidFill>
                  <a:srgbClr val="181818"/>
                </a:solidFill>
                <a:latin typeface="Georgia" panose="02040502050405020303" pitchFamily="18" charset="0"/>
                <a:cs typeface="Times New Roman"/>
              </a:rPr>
              <a:t>Nurses</a:t>
            </a:r>
          </a:p>
          <a:p>
            <a:pPr marL="171450" indent="-171450">
              <a:lnSpc>
                <a:spcPct val="200000"/>
              </a:lnSpc>
              <a:buChar char="•"/>
            </a:pPr>
            <a:r>
              <a:rPr lang="en-US" sz="1600">
                <a:solidFill>
                  <a:srgbClr val="181818"/>
                </a:solidFill>
                <a:latin typeface="Georgia" panose="02040502050405020303" pitchFamily="18" charset="0"/>
                <a:cs typeface="Times New Roman"/>
              </a:rPr>
              <a:t>Doctors</a:t>
            </a:r>
          </a:p>
          <a:p>
            <a:pPr marL="171450" indent="-171450">
              <a:lnSpc>
                <a:spcPct val="200000"/>
              </a:lnSpc>
              <a:buChar char="•"/>
            </a:pPr>
            <a:r>
              <a:rPr lang="en-US" sz="1600">
                <a:solidFill>
                  <a:srgbClr val="181818"/>
                </a:solidFill>
                <a:latin typeface="Georgia" panose="02040502050405020303" pitchFamily="18" charset="0"/>
                <a:cs typeface="Times New Roman"/>
              </a:rPr>
              <a:t>Hospital Administration</a:t>
            </a:r>
            <a:endParaRPr lang="en-US">
              <a:solidFill>
                <a:srgbClr val="181818"/>
              </a:solidFill>
              <a:latin typeface="Georgia" panose="02040502050405020303" pitchFamily="18" charset="0"/>
              <a:cs typeface="Times New Roman"/>
            </a:endParaRPr>
          </a:p>
        </p:txBody>
      </p:sp>
      <p:sp>
        <p:nvSpPr>
          <p:cNvPr id="17" name="Google Shape;513;p31">
            <a:extLst>
              <a:ext uri="{FF2B5EF4-FFF2-40B4-BE49-F238E27FC236}">
                <a16:creationId xmlns:a16="http://schemas.microsoft.com/office/drawing/2014/main" id="{FFCD2CB2-5051-27AE-256E-C3E0DA78EC2B}"/>
              </a:ext>
            </a:extLst>
          </p:cNvPr>
          <p:cNvSpPr txBox="1"/>
          <p:nvPr/>
        </p:nvSpPr>
        <p:spPr>
          <a:xfrm>
            <a:off x="765212" y="4110481"/>
            <a:ext cx="2606507" cy="492412"/>
          </a:xfrm>
          <a:prstGeom prst="rect">
            <a:avLst/>
          </a:prstGeom>
          <a:solidFill>
            <a:srgbClr val="A0F0E5">
              <a:alpha val="57647"/>
            </a:srgbClr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000" b="1">
                <a:solidFill>
                  <a:schemeClr val="bg2">
                    <a:lumMod val="49000"/>
                  </a:schemeClr>
                </a:solidFill>
                <a:latin typeface="Georgia"/>
                <a:sym typeface="Georgia"/>
              </a:rPr>
              <a:t>How does one day impact each of these?</a:t>
            </a:r>
            <a:endParaRPr lang="en-US">
              <a:solidFill>
                <a:schemeClr val="bg2">
                  <a:lumMod val="49000"/>
                </a:schemeClr>
              </a:solidFill>
            </a:endParaRPr>
          </a:p>
        </p:txBody>
      </p:sp>
      <p:sp>
        <p:nvSpPr>
          <p:cNvPr id="2" name="Google Shape;524;p32">
            <a:extLst>
              <a:ext uri="{FF2B5EF4-FFF2-40B4-BE49-F238E27FC236}">
                <a16:creationId xmlns:a16="http://schemas.microsoft.com/office/drawing/2014/main" id="{37FF6D87-8C84-46AA-EE10-BB79B3AEB255}"/>
              </a:ext>
            </a:extLst>
          </p:cNvPr>
          <p:cNvSpPr txBox="1"/>
          <p:nvPr/>
        </p:nvSpPr>
        <p:spPr>
          <a:xfrm>
            <a:off x="274320" y="91440"/>
            <a:ext cx="52494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2800" b="1">
                <a:solidFill>
                  <a:srgbClr val="75B5AB"/>
                </a:solidFill>
                <a:latin typeface="Georgia"/>
                <a:ea typeface="Georgia"/>
                <a:cs typeface="Georgia"/>
                <a:sym typeface="Georgia"/>
              </a:rPr>
              <a:t>Results: Confusion Matrix</a:t>
            </a:r>
            <a:endParaRPr lang="en-US" sz="2800" b="1" i="0" u="none" strike="noStrike" cap="none">
              <a:solidFill>
                <a:srgbClr val="75B5AB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>
          <a:extLst>
            <a:ext uri="{FF2B5EF4-FFF2-40B4-BE49-F238E27FC236}">
              <a16:creationId xmlns:a16="http://schemas.microsoft.com/office/drawing/2014/main" id="{CE880B46-90C6-1EE5-488C-A9575E3D9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2">
            <a:extLst>
              <a:ext uri="{FF2B5EF4-FFF2-40B4-BE49-F238E27FC236}">
                <a16:creationId xmlns:a16="http://schemas.microsoft.com/office/drawing/2014/main" id="{E912A3A9-F1B6-AB81-B132-90F1094358CD}"/>
              </a:ext>
            </a:extLst>
          </p:cNvPr>
          <p:cNvSpPr txBox="1"/>
          <p:nvPr/>
        </p:nvSpPr>
        <p:spPr>
          <a:xfrm>
            <a:off x="274320" y="91440"/>
            <a:ext cx="52494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2800" b="1">
                <a:solidFill>
                  <a:srgbClr val="75B5AB"/>
                </a:solidFill>
                <a:latin typeface="Georgia"/>
                <a:ea typeface="Georgia"/>
                <a:cs typeface="Georgia"/>
                <a:sym typeface="Georgia"/>
              </a:rPr>
              <a:t>Results: Threshold</a:t>
            </a:r>
            <a:endParaRPr lang="en-US" sz="2800" b="1" i="0" u="none" strike="noStrike" cap="none">
              <a:solidFill>
                <a:srgbClr val="75B5AB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" name="Picture 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8DA9A292-7635-B7A1-A9BA-A7ADA5988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761" y="1283420"/>
            <a:ext cx="4502828" cy="3163871"/>
          </a:xfrm>
          <a:prstGeom prst="rect">
            <a:avLst/>
          </a:prstGeom>
        </p:spPr>
      </p:pic>
      <p:sp>
        <p:nvSpPr>
          <p:cNvPr id="7" name="Google Shape;513;p31">
            <a:extLst>
              <a:ext uri="{FF2B5EF4-FFF2-40B4-BE49-F238E27FC236}">
                <a16:creationId xmlns:a16="http://schemas.microsoft.com/office/drawing/2014/main" id="{0AF85D2F-2F9F-DD3C-6CEC-4217C05F61DA}"/>
              </a:ext>
            </a:extLst>
          </p:cNvPr>
          <p:cNvSpPr txBox="1"/>
          <p:nvPr/>
        </p:nvSpPr>
        <p:spPr>
          <a:xfrm>
            <a:off x="409025" y="2245491"/>
            <a:ext cx="2606507" cy="954077"/>
          </a:xfrm>
          <a:prstGeom prst="rect">
            <a:avLst/>
          </a:prstGeom>
          <a:solidFill>
            <a:srgbClr val="A0F0E5">
              <a:alpha val="57647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1000" b="1">
                <a:solidFill>
                  <a:schemeClr val="dk1"/>
                </a:solidFill>
                <a:latin typeface="Georgia"/>
                <a:sym typeface="Georgia"/>
              </a:rPr>
              <a:t>Would you prefer to be unexpectedly released from the hospital sooner than expected or have what was expected to be a short visit turn into a multi-day ordeal?</a:t>
            </a:r>
          </a:p>
        </p:txBody>
      </p:sp>
      <p:sp>
        <p:nvSpPr>
          <p:cNvPr id="5" name="Google Shape;525;p32">
            <a:extLst>
              <a:ext uri="{FF2B5EF4-FFF2-40B4-BE49-F238E27FC236}">
                <a16:creationId xmlns:a16="http://schemas.microsoft.com/office/drawing/2014/main" id="{03CBDE51-B3A4-8A16-CC61-05ED9ECD463F}"/>
              </a:ext>
            </a:extLst>
          </p:cNvPr>
          <p:cNvSpPr txBox="1"/>
          <p:nvPr/>
        </p:nvSpPr>
        <p:spPr>
          <a:xfrm>
            <a:off x="365759" y="609333"/>
            <a:ext cx="6869347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Adjusting the threshold can enable higher recall for better applicability</a:t>
            </a:r>
          </a:p>
        </p:txBody>
      </p:sp>
    </p:spTree>
    <p:extLst>
      <p:ext uri="{BB962C8B-B14F-4D97-AF65-F5344CB8AC3E}">
        <p14:creationId xmlns:p14="http://schemas.microsoft.com/office/powerpoint/2010/main" val="1257855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>
          <a:extLst>
            <a:ext uri="{FF2B5EF4-FFF2-40B4-BE49-F238E27FC236}">
              <a16:creationId xmlns:a16="http://schemas.microsoft.com/office/drawing/2014/main" id="{6A852905-B4D9-4390-E767-884E2CCBF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2">
            <a:extLst>
              <a:ext uri="{FF2B5EF4-FFF2-40B4-BE49-F238E27FC236}">
                <a16:creationId xmlns:a16="http://schemas.microsoft.com/office/drawing/2014/main" id="{746DC9F7-8134-07A2-7656-AD12A5B662D5}"/>
              </a:ext>
            </a:extLst>
          </p:cNvPr>
          <p:cNvSpPr txBox="1"/>
          <p:nvPr/>
        </p:nvSpPr>
        <p:spPr>
          <a:xfrm>
            <a:off x="274320" y="91440"/>
            <a:ext cx="52494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2800" b="1">
                <a:solidFill>
                  <a:srgbClr val="75B5AB"/>
                </a:solidFill>
                <a:latin typeface="Georgia"/>
                <a:ea typeface="Georgia"/>
                <a:cs typeface="Georgia"/>
                <a:sym typeface="Georgia"/>
              </a:rPr>
              <a:t>Results: Feature</a:t>
            </a:r>
            <a:r>
              <a:rPr lang="en-US" sz="2800" b="1" i="0" u="none" strike="noStrike" cap="none">
                <a:solidFill>
                  <a:srgbClr val="75B5AB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800" b="1">
                <a:solidFill>
                  <a:srgbClr val="75B5AB"/>
                </a:solidFill>
                <a:latin typeface="Georgia"/>
                <a:ea typeface="Georgia"/>
                <a:cs typeface="Georgia"/>
                <a:sym typeface="Georgia"/>
              </a:rPr>
              <a:t>Selection</a:t>
            </a:r>
            <a:endParaRPr lang="en-US" sz="2800" b="1" i="0" u="none" strike="noStrike" cap="none">
              <a:solidFill>
                <a:srgbClr val="75B5AB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" name="Picture 1" descr="A graph with a line&#10;&#10;AI-generated content may be incorrect.">
            <a:extLst>
              <a:ext uri="{FF2B5EF4-FFF2-40B4-BE49-F238E27FC236}">
                <a16:creationId xmlns:a16="http://schemas.microsoft.com/office/drawing/2014/main" id="{BF5B274C-4993-0671-F16C-D130D5549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49" y="1050989"/>
            <a:ext cx="4954588" cy="3841751"/>
          </a:xfrm>
          <a:prstGeom prst="rect">
            <a:avLst/>
          </a:prstGeom>
        </p:spPr>
      </p:pic>
      <p:sp>
        <p:nvSpPr>
          <p:cNvPr id="5" name="Google Shape;346;p27">
            <a:extLst>
              <a:ext uri="{FF2B5EF4-FFF2-40B4-BE49-F238E27FC236}">
                <a16:creationId xmlns:a16="http://schemas.microsoft.com/office/drawing/2014/main" id="{E53BE649-2DC6-D4A2-ECF1-45A85BEFF9B7}"/>
              </a:ext>
            </a:extLst>
          </p:cNvPr>
          <p:cNvSpPr txBox="1"/>
          <p:nvPr/>
        </p:nvSpPr>
        <p:spPr>
          <a:xfrm>
            <a:off x="5598564" y="1269168"/>
            <a:ext cx="3051235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indent="-171450">
              <a:lnSpc>
                <a:spcPct val="200000"/>
              </a:lnSpc>
              <a:buChar char="•"/>
            </a:pPr>
            <a:r>
              <a:rPr lang="en-US">
                <a:solidFill>
                  <a:srgbClr val="181818"/>
                </a:solidFill>
                <a:latin typeface="Georgia"/>
                <a:cs typeface="Times New Roman"/>
              </a:rPr>
              <a:t>Full set vs Reduced set</a:t>
            </a:r>
          </a:p>
          <a:p>
            <a:pPr marL="171450" indent="-171450">
              <a:lnSpc>
                <a:spcPct val="200000"/>
              </a:lnSpc>
              <a:buChar char="•"/>
            </a:pPr>
            <a:r>
              <a:rPr lang="en-US">
                <a:solidFill>
                  <a:srgbClr val="181818"/>
                </a:solidFill>
                <a:latin typeface="Georgia"/>
                <a:cs typeface="Times New Roman"/>
              </a:rPr>
              <a:t>One-hot encoding</a:t>
            </a:r>
          </a:p>
          <a:p>
            <a:pPr marL="171450" indent="-171450">
              <a:lnSpc>
                <a:spcPct val="200000"/>
              </a:lnSpc>
              <a:buChar char="•"/>
            </a:pPr>
            <a:r>
              <a:rPr lang="en-US">
                <a:solidFill>
                  <a:srgbClr val="181818"/>
                </a:solidFill>
                <a:latin typeface="Georgia"/>
                <a:cs typeface="Times New Roman"/>
              </a:rPr>
              <a:t>Grouped vs Ungrouped</a:t>
            </a:r>
          </a:p>
          <a:p>
            <a:pPr marL="171450" indent="-171450">
              <a:lnSpc>
                <a:spcPct val="200000"/>
              </a:lnSpc>
              <a:buChar char="•"/>
            </a:pPr>
            <a:r>
              <a:rPr lang="en-US">
                <a:solidFill>
                  <a:srgbClr val="181818"/>
                </a:solidFill>
                <a:latin typeface="Georgia"/>
                <a:cs typeface="Times New Roman"/>
              </a:rPr>
              <a:t>60th iteration took 8.6 min</a:t>
            </a:r>
          </a:p>
        </p:txBody>
      </p:sp>
      <p:sp>
        <p:nvSpPr>
          <p:cNvPr id="7" name="Google Shape;513;p31">
            <a:extLst>
              <a:ext uri="{FF2B5EF4-FFF2-40B4-BE49-F238E27FC236}">
                <a16:creationId xmlns:a16="http://schemas.microsoft.com/office/drawing/2014/main" id="{10423B26-58B6-889D-3EA1-DCB9E2CB3236}"/>
              </a:ext>
            </a:extLst>
          </p:cNvPr>
          <p:cNvSpPr txBox="1"/>
          <p:nvPr/>
        </p:nvSpPr>
        <p:spPr>
          <a:xfrm>
            <a:off x="5597643" y="3511068"/>
            <a:ext cx="2606507" cy="646300"/>
          </a:xfrm>
          <a:prstGeom prst="rect">
            <a:avLst/>
          </a:prstGeom>
          <a:solidFill>
            <a:srgbClr val="A0F0E5">
              <a:alpha val="57647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1000" b="1">
                <a:solidFill>
                  <a:schemeClr val="dk1"/>
                </a:solidFill>
                <a:latin typeface="Georgia"/>
                <a:sym typeface="Georgia"/>
              </a:rPr>
              <a:t>If this model was deployed real-time, how many variables would we expect to collect from a patient?</a:t>
            </a:r>
            <a:endParaRPr lang="en-US">
              <a:solidFill>
                <a:schemeClr val="dk1"/>
              </a:solidFill>
            </a:endParaRPr>
          </a:p>
        </p:txBody>
      </p:sp>
      <p:sp>
        <p:nvSpPr>
          <p:cNvPr id="6" name="Google Shape;525;p32">
            <a:extLst>
              <a:ext uri="{FF2B5EF4-FFF2-40B4-BE49-F238E27FC236}">
                <a16:creationId xmlns:a16="http://schemas.microsoft.com/office/drawing/2014/main" id="{38682C6A-5F57-14E9-CAAF-18204A2B3937}"/>
              </a:ext>
            </a:extLst>
          </p:cNvPr>
          <p:cNvSpPr txBox="1"/>
          <p:nvPr/>
        </p:nvSpPr>
        <p:spPr>
          <a:xfrm>
            <a:off x="365759" y="609333"/>
            <a:ext cx="8557984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i="0" u="none" strike="noStrike" cap="none">
                <a:solidFill>
                  <a:srgbClr val="181818"/>
                </a:solidFill>
                <a:latin typeface="Georgia"/>
                <a:ea typeface="Georgia"/>
                <a:cs typeface="Georgia"/>
                <a:sym typeface="Georgia"/>
              </a:rPr>
              <a:t>Increasing the number of included features provides diminishing returns in performance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b="1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092303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9"/>
          <p:cNvSpPr txBox="1"/>
          <p:nvPr/>
        </p:nvSpPr>
        <p:spPr>
          <a:xfrm>
            <a:off x="465175" y="632950"/>
            <a:ext cx="18762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n-US" sz="2800" b="1" i="0" u="none" strike="noStrike" cap="none">
                <a:solidFill>
                  <a:srgbClr val="75B5AB"/>
                </a:solidFill>
                <a:latin typeface="Georgia"/>
                <a:ea typeface="Georgia"/>
                <a:cs typeface="Georgia"/>
                <a:sym typeface="Georgia"/>
              </a:rPr>
              <a:t>Analysis</a:t>
            </a:r>
            <a:endParaRPr lang="en-US" sz="3200" b="1" i="0" u="none" strike="noStrike" cap="none">
              <a:solidFill>
                <a:srgbClr val="75B5AB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63" name="Google Shape;363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3078" y="1879435"/>
            <a:ext cx="2926080" cy="301752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29"/>
          <p:cNvSpPr txBox="1"/>
          <p:nvPr/>
        </p:nvSpPr>
        <p:spPr>
          <a:xfrm>
            <a:off x="3105906" y="1482054"/>
            <a:ext cx="18762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uk" sz="1600" b="1" i="0" u="none" strike="noStrike" cap="none">
                <a:solidFill>
                  <a:srgbClr val="75B5AB"/>
                </a:solidFill>
                <a:latin typeface="Georgia"/>
                <a:ea typeface="Georgia"/>
                <a:cs typeface="Georgia"/>
                <a:sym typeface="Georgia"/>
              </a:rPr>
              <a:t>EDA</a:t>
            </a:r>
            <a:endParaRPr sz="1800" b="1" i="0" u="none" strike="noStrike" cap="none">
              <a:solidFill>
                <a:srgbClr val="75B5AB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5" name="Google Shape;365;p29"/>
          <p:cNvSpPr txBox="1"/>
          <p:nvPr/>
        </p:nvSpPr>
        <p:spPr>
          <a:xfrm>
            <a:off x="3156716" y="1920406"/>
            <a:ext cx="2747897" cy="304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To uncover patterns, evaluate data quality, and identify potentially informative medical features contributing to predictive inference:</a:t>
            </a:r>
            <a:endParaRPr lang="en-US"/>
          </a:p>
          <a:p>
            <a:pPr marL="171450" marR="0" lvl="0" indent="-171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lang="en-US" sz="125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Evaluating distributions of clinical data to detect skew, outliers, or group differences</a:t>
            </a:r>
            <a:endParaRPr lang="en-US"/>
          </a:p>
          <a:p>
            <a:pPr marL="171450" marR="0" lvl="0" indent="-1714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lang="en-US" sz="125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Identifying correlations or interactions between features and outcomes</a:t>
            </a:r>
            <a:endParaRPr lang="en-US"/>
          </a:p>
          <a:p>
            <a:pPr marL="171450" marR="0" lvl="0" indent="-1714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lang="en-US" sz="125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Forming hypotheses about which variables may hold predictive value</a:t>
            </a:r>
            <a:endParaRPr lang="en-US" sz="1250" b="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</a:endParaRPr>
          </a:p>
        </p:txBody>
      </p:sp>
      <p:pic>
        <p:nvPicPr>
          <p:cNvPr id="366" name="Google Shape;36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63774" y="1513675"/>
            <a:ext cx="2834640" cy="338328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9"/>
          <p:cNvSpPr txBox="1"/>
          <p:nvPr/>
        </p:nvSpPr>
        <p:spPr>
          <a:xfrm>
            <a:off x="6257479" y="1560303"/>
            <a:ext cx="2668420" cy="2603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Analysis of Feature Importance will help identify which clinical variables most influence model prediction. </a:t>
            </a:r>
            <a:endParaRPr lang="en-US"/>
          </a:p>
          <a:p>
            <a:pPr marL="171450" marR="0" lvl="0" indent="-171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lang="en-US" sz="13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Prioritizes the most relevant features for training</a:t>
            </a:r>
            <a:endParaRPr lang="en-US"/>
          </a:p>
          <a:p>
            <a:pPr marL="171450" marR="0" lvl="0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lang="en-US" sz="13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Reduces model complexity</a:t>
            </a:r>
            <a:endParaRPr lang="en-US"/>
          </a:p>
          <a:p>
            <a:pPr marL="171450" marR="0" lvl="0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lang="en-US" sz="13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Improves interpretability and computational efficiency</a:t>
            </a:r>
            <a:endParaRPr lang="en-US"/>
          </a:p>
          <a:p>
            <a:pPr marL="171450" marR="0" lvl="0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lang="en-US" sz="13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Enhances generalization and clinical relevance</a:t>
            </a:r>
            <a:endParaRPr lang="en-US"/>
          </a:p>
        </p:txBody>
      </p:sp>
      <p:sp>
        <p:nvSpPr>
          <p:cNvPr id="368" name="Google Shape;368;p29"/>
          <p:cNvSpPr txBox="1"/>
          <p:nvPr/>
        </p:nvSpPr>
        <p:spPr>
          <a:xfrm>
            <a:off x="6133794" y="1119727"/>
            <a:ext cx="274631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1" i="0" u="none" strike="noStrike" cap="none">
                <a:solidFill>
                  <a:srgbClr val="75B5AB"/>
                </a:solidFill>
                <a:latin typeface="Georgia"/>
                <a:ea typeface="Georgia"/>
                <a:cs typeface="Georgia"/>
                <a:sym typeface="Georgia"/>
              </a:rPr>
              <a:t>Feature Importance</a:t>
            </a:r>
            <a:endParaRPr lang="en-US" sz="1800" b="1" i="0" u="none" strike="noStrike" cap="none">
              <a:solidFill>
                <a:srgbClr val="75B5AB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369" name="Google Shape;369;p29"/>
          <p:cNvGrpSpPr/>
          <p:nvPr/>
        </p:nvGrpSpPr>
        <p:grpSpPr>
          <a:xfrm>
            <a:off x="694165" y="1807981"/>
            <a:ext cx="1371600" cy="1188720"/>
            <a:chOff x="729238" y="1179665"/>
            <a:chExt cx="1636117" cy="1526144"/>
          </a:xfrm>
        </p:grpSpPr>
        <p:grpSp>
          <p:nvGrpSpPr>
            <p:cNvPr id="370" name="Google Shape;370;p29"/>
            <p:cNvGrpSpPr/>
            <p:nvPr/>
          </p:nvGrpSpPr>
          <p:grpSpPr>
            <a:xfrm>
              <a:off x="729238" y="1179665"/>
              <a:ext cx="80700" cy="1526144"/>
              <a:chOff x="729238" y="1179665"/>
              <a:chExt cx="80700" cy="1526144"/>
            </a:xfrm>
          </p:grpSpPr>
          <p:sp>
            <p:nvSpPr>
              <p:cNvPr id="371" name="Google Shape;371;p29"/>
              <p:cNvSpPr/>
              <p:nvPr/>
            </p:nvSpPr>
            <p:spPr>
              <a:xfrm>
                <a:off x="729238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29"/>
              <p:cNvSpPr/>
              <p:nvPr/>
            </p:nvSpPr>
            <p:spPr>
              <a:xfrm>
                <a:off x="729238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29"/>
              <p:cNvSpPr/>
              <p:nvPr/>
            </p:nvSpPr>
            <p:spPr>
              <a:xfrm>
                <a:off x="729238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29"/>
              <p:cNvSpPr/>
              <p:nvPr/>
            </p:nvSpPr>
            <p:spPr>
              <a:xfrm>
                <a:off x="729238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29"/>
              <p:cNvSpPr/>
              <p:nvPr/>
            </p:nvSpPr>
            <p:spPr>
              <a:xfrm>
                <a:off x="729238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29"/>
              <p:cNvSpPr/>
              <p:nvPr/>
            </p:nvSpPr>
            <p:spPr>
              <a:xfrm>
                <a:off x="729238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29"/>
              <p:cNvSpPr/>
              <p:nvPr/>
            </p:nvSpPr>
            <p:spPr>
              <a:xfrm>
                <a:off x="72923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29"/>
              <p:cNvSpPr/>
              <p:nvPr/>
            </p:nvSpPr>
            <p:spPr>
              <a:xfrm>
                <a:off x="72923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29"/>
              <p:cNvSpPr/>
              <p:nvPr/>
            </p:nvSpPr>
            <p:spPr>
              <a:xfrm>
                <a:off x="72923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29"/>
              <p:cNvSpPr/>
              <p:nvPr/>
            </p:nvSpPr>
            <p:spPr>
              <a:xfrm>
                <a:off x="72923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1" name="Google Shape;381;p29"/>
            <p:cNvGrpSpPr/>
            <p:nvPr/>
          </p:nvGrpSpPr>
          <p:grpSpPr>
            <a:xfrm>
              <a:off x="903098" y="1179665"/>
              <a:ext cx="80700" cy="1526144"/>
              <a:chOff x="903098" y="1179665"/>
              <a:chExt cx="80700" cy="1526144"/>
            </a:xfrm>
          </p:grpSpPr>
          <p:sp>
            <p:nvSpPr>
              <p:cNvPr id="382" name="Google Shape;382;p29"/>
              <p:cNvSpPr/>
              <p:nvPr/>
            </p:nvSpPr>
            <p:spPr>
              <a:xfrm>
                <a:off x="903098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29"/>
              <p:cNvSpPr/>
              <p:nvPr/>
            </p:nvSpPr>
            <p:spPr>
              <a:xfrm>
                <a:off x="903098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29"/>
              <p:cNvSpPr/>
              <p:nvPr/>
            </p:nvSpPr>
            <p:spPr>
              <a:xfrm>
                <a:off x="903098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29"/>
              <p:cNvSpPr/>
              <p:nvPr/>
            </p:nvSpPr>
            <p:spPr>
              <a:xfrm>
                <a:off x="903098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29"/>
              <p:cNvSpPr/>
              <p:nvPr/>
            </p:nvSpPr>
            <p:spPr>
              <a:xfrm>
                <a:off x="903098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29"/>
              <p:cNvSpPr/>
              <p:nvPr/>
            </p:nvSpPr>
            <p:spPr>
              <a:xfrm>
                <a:off x="903098" y="198232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29"/>
              <p:cNvSpPr/>
              <p:nvPr/>
            </p:nvSpPr>
            <p:spPr>
              <a:xfrm>
                <a:off x="90309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29"/>
              <p:cNvSpPr/>
              <p:nvPr/>
            </p:nvSpPr>
            <p:spPr>
              <a:xfrm>
                <a:off x="90309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29"/>
              <p:cNvSpPr/>
              <p:nvPr/>
            </p:nvSpPr>
            <p:spPr>
              <a:xfrm>
                <a:off x="90309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29"/>
              <p:cNvSpPr/>
              <p:nvPr/>
            </p:nvSpPr>
            <p:spPr>
              <a:xfrm>
                <a:off x="90309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2" name="Google Shape;392;p29"/>
            <p:cNvGrpSpPr/>
            <p:nvPr/>
          </p:nvGrpSpPr>
          <p:grpSpPr>
            <a:xfrm>
              <a:off x="1076958" y="1179665"/>
              <a:ext cx="80700" cy="1526144"/>
              <a:chOff x="1076958" y="1179665"/>
              <a:chExt cx="80700" cy="1526144"/>
            </a:xfrm>
          </p:grpSpPr>
          <p:sp>
            <p:nvSpPr>
              <p:cNvPr id="393" name="Google Shape;393;p29"/>
              <p:cNvSpPr/>
              <p:nvPr/>
            </p:nvSpPr>
            <p:spPr>
              <a:xfrm>
                <a:off x="1076958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29"/>
              <p:cNvSpPr/>
              <p:nvPr/>
            </p:nvSpPr>
            <p:spPr>
              <a:xfrm>
                <a:off x="1076958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29"/>
              <p:cNvSpPr/>
              <p:nvPr/>
            </p:nvSpPr>
            <p:spPr>
              <a:xfrm>
                <a:off x="1076958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29"/>
              <p:cNvSpPr/>
              <p:nvPr/>
            </p:nvSpPr>
            <p:spPr>
              <a:xfrm>
                <a:off x="1076958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29"/>
              <p:cNvSpPr/>
              <p:nvPr/>
            </p:nvSpPr>
            <p:spPr>
              <a:xfrm>
                <a:off x="1076958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29"/>
              <p:cNvSpPr/>
              <p:nvPr/>
            </p:nvSpPr>
            <p:spPr>
              <a:xfrm>
                <a:off x="1076958" y="198232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29"/>
              <p:cNvSpPr/>
              <p:nvPr/>
            </p:nvSpPr>
            <p:spPr>
              <a:xfrm>
                <a:off x="1076958" y="214302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29"/>
              <p:cNvSpPr/>
              <p:nvPr/>
            </p:nvSpPr>
            <p:spPr>
              <a:xfrm>
                <a:off x="107695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29"/>
              <p:cNvSpPr/>
              <p:nvPr/>
            </p:nvSpPr>
            <p:spPr>
              <a:xfrm>
                <a:off x="107695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29"/>
              <p:cNvSpPr/>
              <p:nvPr/>
            </p:nvSpPr>
            <p:spPr>
              <a:xfrm>
                <a:off x="107695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3" name="Google Shape;403;p29"/>
            <p:cNvGrpSpPr/>
            <p:nvPr/>
          </p:nvGrpSpPr>
          <p:grpSpPr>
            <a:xfrm>
              <a:off x="1247707" y="1179665"/>
              <a:ext cx="80700" cy="1526144"/>
              <a:chOff x="1247707" y="1179665"/>
              <a:chExt cx="80700" cy="1526144"/>
            </a:xfrm>
          </p:grpSpPr>
          <p:sp>
            <p:nvSpPr>
              <p:cNvPr id="404" name="Google Shape;404;p29"/>
              <p:cNvSpPr/>
              <p:nvPr/>
            </p:nvSpPr>
            <p:spPr>
              <a:xfrm>
                <a:off x="1247707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29"/>
              <p:cNvSpPr/>
              <p:nvPr/>
            </p:nvSpPr>
            <p:spPr>
              <a:xfrm>
                <a:off x="1247707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29"/>
              <p:cNvSpPr/>
              <p:nvPr/>
            </p:nvSpPr>
            <p:spPr>
              <a:xfrm>
                <a:off x="1247707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29"/>
              <p:cNvSpPr/>
              <p:nvPr/>
            </p:nvSpPr>
            <p:spPr>
              <a:xfrm>
                <a:off x="1247707" y="166175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29"/>
              <p:cNvSpPr/>
              <p:nvPr/>
            </p:nvSpPr>
            <p:spPr>
              <a:xfrm>
                <a:off x="1247707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29"/>
              <p:cNvSpPr/>
              <p:nvPr/>
            </p:nvSpPr>
            <p:spPr>
              <a:xfrm>
                <a:off x="1247707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29"/>
              <p:cNvSpPr/>
              <p:nvPr/>
            </p:nvSpPr>
            <p:spPr>
              <a:xfrm>
                <a:off x="124770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29"/>
              <p:cNvSpPr/>
              <p:nvPr/>
            </p:nvSpPr>
            <p:spPr>
              <a:xfrm>
                <a:off x="124770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29"/>
              <p:cNvSpPr/>
              <p:nvPr/>
            </p:nvSpPr>
            <p:spPr>
              <a:xfrm>
                <a:off x="124770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29"/>
              <p:cNvSpPr/>
              <p:nvPr/>
            </p:nvSpPr>
            <p:spPr>
              <a:xfrm>
                <a:off x="124770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4" name="Google Shape;414;p29"/>
            <p:cNvGrpSpPr/>
            <p:nvPr/>
          </p:nvGrpSpPr>
          <p:grpSpPr>
            <a:xfrm>
              <a:off x="1421567" y="1179665"/>
              <a:ext cx="80700" cy="1526144"/>
              <a:chOff x="1421567" y="1179665"/>
              <a:chExt cx="80700" cy="1526144"/>
            </a:xfrm>
          </p:grpSpPr>
          <p:sp>
            <p:nvSpPr>
              <p:cNvPr id="415" name="Google Shape;415;p29"/>
              <p:cNvSpPr/>
              <p:nvPr/>
            </p:nvSpPr>
            <p:spPr>
              <a:xfrm>
                <a:off x="1421567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29"/>
              <p:cNvSpPr/>
              <p:nvPr/>
            </p:nvSpPr>
            <p:spPr>
              <a:xfrm>
                <a:off x="1421567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29"/>
              <p:cNvSpPr/>
              <p:nvPr/>
            </p:nvSpPr>
            <p:spPr>
              <a:xfrm>
                <a:off x="1421567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29"/>
              <p:cNvSpPr/>
              <p:nvPr/>
            </p:nvSpPr>
            <p:spPr>
              <a:xfrm>
                <a:off x="1421567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29"/>
              <p:cNvSpPr/>
              <p:nvPr/>
            </p:nvSpPr>
            <p:spPr>
              <a:xfrm>
                <a:off x="1421567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29"/>
              <p:cNvSpPr/>
              <p:nvPr/>
            </p:nvSpPr>
            <p:spPr>
              <a:xfrm>
                <a:off x="1421567" y="198232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29"/>
              <p:cNvSpPr/>
              <p:nvPr/>
            </p:nvSpPr>
            <p:spPr>
              <a:xfrm>
                <a:off x="1421567" y="214302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29"/>
              <p:cNvSpPr/>
              <p:nvPr/>
            </p:nvSpPr>
            <p:spPr>
              <a:xfrm>
                <a:off x="1421567" y="2303717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29"/>
              <p:cNvSpPr/>
              <p:nvPr/>
            </p:nvSpPr>
            <p:spPr>
              <a:xfrm>
                <a:off x="142156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29"/>
              <p:cNvSpPr/>
              <p:nvPr/>
            </p:nvSpPr>
            <p:spPr>
              <a:xfrm>
                <a:off x="142156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5" name="Google Shape;425;p29"/>
            <p:cNvGrpSpPr/>
            <p:nvPr/>
          </p:nvGrpSpPr>
          <p:grpSpPr>
            <a:xfrm>
              <a:off x="1592327" y="1179665"/>
              <a:ext cx="80700" cy="1526144"/>
              <a:chOff x="1592327" y="1179665"/>
              <a:chExt cx="80700" cy="1526144"/>
            </a:xfrm>
          </p:grpSpPr>
          <p:sp>
            <p:nvSpPr>
              <p:cNvPr id="426" name="Google Shape;426;p29"/>
              <p:cNvSpPr/>
              <p:nvPr/>
            </p:nvSpPr>
            <p:spPr>
              <a:xfrm>
                <a:off x="1592327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29"/>
              <p:cNvSpPr/>
              <p:nvPr/>
            </p:nvSpPr>
            <p:spPr>
              <a:xfrm>
                <a:off x="1592327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29"/>
              <p:cNvSpPr/>
              <p:nvPr/>
            </p:nvSpPr>
            <p:spPr>
              <a:xfrm>
                <a:off x="1592327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29"/>
              <p:cNvSpPr/>
              <p:nvPr/>
            </p:nvSpPr>
            <p:spPr>
              <a:xfrm>
                <a:off x="1592327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29"/>
              <p:cNvSpPr/>
              <p:nvPr/>
            </p:nvSpPr>
            <p:spPr>
              <a:xfrm>
                <a:off x="1592327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29"/>
              <p:cNvSpPr/>
              <p:nvPr/>
            </p:nvSpPr>
            <p:spPr>
              <a:xfrm>
                <a:off x="1592327" y="198232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29"/>
              <p:cNvSpPr/>
              <p:nvPr/>
            </p:nvSpPr>
            <p:spPr>
              <a:xfrm>
                <a:off x="159232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29"/>
              <p:cNvSpPr/>
              <p:nvPr/>
            </p:nvSpPr>
            <p:spPr>
              <a:xfrm>
                <a:off x="159232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29"/>
              <p:cNvSpPr/>
              <p:nvPr/>
            </p:nvSpPr>
            <p:spPr>
              <a:xfrm>
                <a:off x="159232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29"/>
              <p:cNvSpPr/>
              <p:nvPr/>
            </p:nvSpPr>
            <p:spPr>
              <a:xfrm>
                <a:off x="159232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9"/>
            <p:cNvGrpSpPr/>
            <p:nvPr/>
          </p:nvGrpSpPr>
          <p:grpSpPr>
            <a:xfrm>
              <a:off x="1766187" y="1179665"/>
              <a:ext cx="80700" cy="1526144"/>
              <a:chOff x="1766187" y="1179665"/>
              <a:chExt cx="80700" cy="1526144"/>
            </a:xfrm>
          </p:grpSpPr>
          <p:sp>
            <p:nvSpPr>
              <p:cNvPr id="437" name="Google Shape;437;p29"/>
              <p:cNvSpPr/>
              <p:nvPr/>
            </p:nvSpPr>
            <p:spPr>
              <a:xfrm>
                <a:off x="1766187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29"/>
              <p:cNvSpPr/>
              <p:nvPr/>
            </p:nvSpPr>
            <p:spPr>
              <a:xfrm>
                <a:off x="1766187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29"/>
              <p:cNvSpPr/>
              <p:nvPr/>
            </p:nvSpPr>
            <p:spPr>
              <a:xfrm>
                <a:off x="1766187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29"/>
              <p:cNvSpPr/>
              <p:nvPr/>
            </p:nvSpPr>
            <p:spPr>
              <a:xfrm>
                <a:off x="1766187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29"/>
              <p:cNvSpPr/>
              <p:nvPr/>
            </p:nvSpPr>
            <p:spPr>
              <a:xfrm>
                <a:off x="1766187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29"/>
              <p:cNvSpPr/>
              <p:nvPr/>
            </p:nvSpPr>
            <p:spPr>
              <a:xfrm>
                <a:off x="1766187" y="198232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29"/>
              <p:cNvSpPr/>
              <p:nvPr/>
            </p:nvSpPr>
            <p:spPr>
              <a:xfrm>
                <a:off x="1766187" y="214302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29"/>
              <p:cNvSpPr/>
              <p:nvPr/>
            </p:nvSpPr>
            <p:spPr>
              <a:xfrm>
                <a:off x="1766187" y="2303717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29"/>
              <p:cNvSpPr/>
              <p:nvPr/>
            </p:nvSpPr>
            <p:spPr>
              <a:xfrm>
                <a:off x="1766187" y="2464413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29"/>
              <p:cNvSpPr/>
              <p:nvPr/>
            </p:nvSpPr>
            <p:spPr>
              <a:xfrm>
                <a:off x="176618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7" name="Google Shape;447;p29"/>
            <p:cNvGrpSpPr/>
            <p:nvPr/>
          </p:nvGrpSpPr>
          <p:grpSpPr>
            <a:xfrm>
              <a:off x="1936935" y="1179665"/>
              <a:ext cx="80700" cy="1526144"/>
              <a:chOff x="1936935" y="1179665"/>
              <a:chExt cx="80700" cy="1526144"/>
            </a:xfrm>
          </p:grpSpPr>
          <p:sp>
            <p:nvSpPr>
              <p:cNvPr id="448" name="Google Shape;448;p29"/>
              <p:cNvSpPr/>
              <p:nvPr/>
            </p:nvSpPr>
            <p:spPr>
              <a:xfrm>
                <a:off x="1936935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29"/>
              <p:cNvSpPr/>
              <p:nvPr/>
            </p:nvSpPr>
            <p:spPr>
              <a:xfrm>
                <a:off x="1936935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29"/>
              <p:cNvSpPr/>
              <p:nvPr/>
            </p:nvSpPr>
            <p:spPr>
              <a:xfrm>
                <a:off x="1936935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29"/>
              <p:cNvSpPr/>
              <p:nvPr/>
            </p:nvSpPr>
            <p:spPr>
              <a:xfrm>
                <a:off x="1936935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29"/>
              <p:cNvSpPr/>
              <p:nvPr/>
            </p:nvSpPr>
            <p:spPr>
              <a:xfrm>
                <a:off x="1936935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29"/>
              <p:cNvSpPr/>
              <p:nvPr/>
            </p:nvSpPr>
            <p:spPr>
              <a:xfrm>
                <a:off x="193693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29"/>
              <p:cNvSpPr/>
              <p:nvPr/>
            </p:nvSpPr>
            <p:spPr>
              <a:xfrm>
                <a:off x="193693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29"/>
              <p:cNvSpPr/>
              <p:nvPr/>
            </p:nvSpPr>
            <p:spPr>
              <a:xfrm>
                <a:off x="193693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29"/>
              <p:cNvSpPr/>
              <p:nvPr/>
            </p:nvSpPr>
            <p:spPr>
              <a:xfrm>
                <a:off x="193693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29"/>
              <p:cNvSpPr/>
              <p:nvPr/>
            </p:nvSpPr>
            <p:spPr>
              <a:xfrm>
                <a:off x="193693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8" name="Google Shape;458;p29"/>
            <p:cNvGrpSpPr/>
            <p:nvPr/>
          </p:nvGrpSpPr>
          <p:grpSpPr>
            <a:xfrm>
              <a:off x="2110795" y="1179665"/>
              <a:ext cx="80700" cy="1526144"/>
              <a:chOff x="2110795" y="1179665"/>
              <a:chExt cx="80700" cy="1526144"/>
            </a:xfrm>
          </p:grpSpPr>
          <p:sp>
            <p:nvSpPr>
              <p:cNvPr id="459" name="Google Shape;459;p29"/>
              <p:cNvSpPr/>
              <p:nvPr/>
            </p:nvSpPr>
            <p:spPr>
              <a:xfrm>
                <a:off x="2110795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29"/>
              <p:cNvSpPr/>
              <p:nvPr/>
            </p:nvSpPr>
            <p:spPr>
              <a:xfrm>
                <a:off x="2110795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29"/>
              <p:cNvSpPr/>
              <p:nvPr/>
            </p:nvSpPr>
            <p:spPr>
              <a:xfrm>
                <a:off x="2110795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29"/>
              <p:cNvSpPr/>
              <p:nvPr/>
            </p:nvSpPr>
            <p:spPr>
              <a:xfrm>
                <a:off x="2110795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29"/>
              <p:cNvSpPr/>
              <p:nvPr/>
            </p:nvSpPr>
            <p:spPr>
              <a:xfrm>
                <a:off x="2110795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29"/>
              <p:cNvSpPr/>
              <p:nvPr/>
            </p:nvSpPr>
            <p:spPr>
              <a:xfrm>
                <a:off x="211079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29"/>
              <p:cNvSpPr/>
              <p:nvPr/>
            </p:nvSpPr>
            <p:spPr>
              <a:xfrm>
                <a:off x="211079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29"/>
              <p:cNvSpPr/>
              <p:nvPr/>
            </p:nvSpPr>
            <p:spPr>
              <a:xfrm>
                <a:off x="211079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29"/>
              <p:cNvSpPr/>
              <p:nvPr/>
            </p:nvSpPr>
            <p:spPr>
              <a:xfrm>
                <a:off x="211079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29"/>
              <p:cNvSpPr/>
              <p:nvPr/>
            </p:nvSpPr>
            <p:spPr>
              <a:xfrm>
                <a:off x="211079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9" name="Google Shape;469;p29"/>
            <p:cNvGrpSpPr/>
            <p:nvPr/>
          </p:nvGrpSpPr>
          <p:grpSpPr>
            <a:xfrm>
              <a:off x="2284655" y="1179665"/>
              <a:ext cx="80700" cy="1526144"/>
              <a:chOff x="2284655" y="1179665"/>
              <a:chExt cx="80700" cy="1526144"/>
            </a:xfrm>
          </p:grpSpPr>
          <p:sp>
            <p:nvSpPr>
              <p:cNvPr id="470" name="Google Shape;470;p29"/>
              <p:cNvSpPr/>
              <p:nvPr/>
            </p:nvSpPr>
            <p:spPr>
              <a:xfrm>
                <a:off x="2284655" y="1179665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29"/>
              <p:cNvSpPr/>
              <p:nvPr/>
            </p:nvSpPr>
            <p:spPr>
              <a:xfrm>
                <a:off x="2284655" y="134036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29"/>
              <p:cNvSpPr/>
              <p:nvPr/>
            </p:nvSpPr>
            <p:spPr>
              <a:xfrm>
                <a:off x="2284655" y="150105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29"/>
              <p:cNvSpPr/>
              <p:nvPr/>
            </p:nvSpPr>
            <p:spPr>
              <a:xfrm>
                <a:off x="2284655" y="1661752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29"/>
              <p:cNvSpPr/>
              <p:nvPr/>
            </p:nvSpPr>
            <p:spPr>
              <a:xfrm>
                <a:off x="2284655" y="1821630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29"/>
              <p:cNvSpPr/>
              <p:nvPr/>
            </p:nvSpPr>
            <p:spPr>
              <a:xfrm>
                <a:off x="2284655" y="1982326"/>
                <a:ext cx="80700" cy="80700"/>
              </a:xfrm>
              <a:prstGeom prst="rect">
                <a:avLst/>
              </a:prstGeom>
              <a:noFill/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29"/>
              <p:cNvSpPr/>
              <p:nvPr/>
            </p:nvSpPr>
            <p:spPr>
              <a:xfrm>
                <a:off x="228465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29"/>
              <p:cNvSpPr/>
              <p:nvPr/>
            </p:nvSpPr>
            <p:spPr>
              <a:xfrm>
                <a:off x="228465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29"/>
              <p:cNvSpPr/>
              <p:nvPr/>
            </p:nvSpPr>
            <p:spPr>
              <a:xfrm>
                <a:off x="228465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29"/>
              <p:cNvSpPr/>
              <p:nvPr/>
            </p:nvSpPr>
            <p:spPr>
              <a:xfrm>
                <a:off x="228465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80" name="Google Shape;480;p29"/>
          <p:cNvGrpSpPr/>
          <p:nvPr/>
        </p:nvGrpSpPr>
        <p:grpSpPr>
          <a:xfrm>
            <a:off x="684836" y="3344200"/>
            <a:ext cx="1371600" cy="1280160"/>
            <a:chOff x="5159450" y="1919950"/>
            <a:chExt cx="1541050" cy="862500"/>
          </a:xfrm>
        </p:grpSpPr>
        <p:sp>
          <p:nvSpPr>
            <p:cNvPr id="481" name="Google Shape;481;p29"/>
            <p:cNvSpPr/>
            <p:nvPr/>
          </p:nvSpPr>
          <p:spPr>
            <a:xfrm>
              <a:off x="5216414" y="2060033"/>
              <a:ext cx="1436820" cy="600250"/>
            </a:xfrm>
            <a:custGeom>
              <a:avLst/>
              <a:gdLst/>
              <a:ahLst/>
              <a:cxnLst/>
              <a:rect l="l" t="t" r="r" b="b"/>
              <a:pathLst>
                <a:path w="165771" h="69253" extrusionOk="0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noFill/>
            <a:ln w="19050" cap="flat" cmpd="sng">
              <a:solidFill>
                <a:srgbClr val="679E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2" name="Google Shape;482;p29"/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</p:grpSpPr>
          <p:cxnSp>
            <p:nvCxnSpPr>
              <p:cNvPr id="483" name="Google Shape;483;p29"/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84" name="Google Shape;484;p29"/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79E9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0"/>
          <p:cNvSpPr txBox="1"/>
          <p:nvPr/>
        </p:nvSpPr>
        <p:spPr>
          <a:xfrm>
            <a:off x="274320" y="91440"/>
            <a:ext cx="52494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2800" b="1" i="0" u="none" strike="noStrike" cap="none">
                <a:solidFill>
                  <a:srgbClr val="75B5AB"/>
                </a:solidFill>
                <a:latin typeface="Georgia"/>
                <a:ea typeface="Georgia"/>
                <a:cs typeface="Georgia"/>
                <a:sym typeface="Georgia"/>
              </a:rPr>
              <a:t>EDA</a:t>
            </a:r>
            <a:endParaRPr sz="2800" b="1" i="0" u="none" strike="noStrike" cap="none">
              <a:solidFill>
                <a:srgbClr val="75B5AB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90" name="Google Shape;490;p30"/>
          <p:cNvSpPr txBox="1"/>
          <p:nvPr/>
        </p:nvSpPr>
        <p:spPr>
          <a:xfrm>
            <a:off x="365760" y="598550"/>
            <a:ext cx="750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Confirmed: Skewed but Learnable Distribution for Predictive Modeling</a:t>
            </a:r>
          </a:p>
        </p:txBody>
      </p:sp>
      <p:pic>
        <p:nvPicPr>
          <p:cNvPr id="491" name="Google Shape;491;p30" descr="A graph of a patient ventilat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33" y="1078253"/>
            <a:ext cx="4325345" cy="3026973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30"/>
          <p:cNvSpPr txBox="1"/>
          <p:nvPr/>
        </p:nvSpPr>
        <p:spPr>
          <a:xfrm>
            <a:off x="678404" y="4452006"/>
            <a:ext cx="7486720" cy="492412"/>
          </a:xfrm>
          <a:prstGeom prst="rect">
            <a:avLst/>
          </a:prstGeom>
          <a:solidFill>
            <a:srgbClr val="C9F6F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0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Does the distribution of ventilator duration offer sufficient variance &amp; clinically meaningful signal / spread?</a:t>
            </a:r>
            <a:endParaRPr lang="en-US">
              <a:solidFill>
                <a:schemeClr val="dk1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0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Will the Ventilation Type Label instill leakage into the problem?</a:t>
            </a:r>
            <a:endParaRPr lang="en-US">
              <a:solidFill>
                <a:schemeClr val="dk1"/>
              </a:solidFill>
            </a:endParaRPr>
          </a:p>
        </p:txBody>
      </p:sp>
      <p:sp>
        <p:nvSpPr>
          <p:cNvPr id="493" name="Google Shape;493;p30"/>
          <p:cNvSpPr/>
          <p:nvPr/>
        </p:nvSpPr>
        <p:spPr>
          <a:xfrm>
            <a:off x="3155429" y="1323855"/>
            <a:ext cx="1086787" cy="223353"/>
          </a:xfrm>
          <a:prstGeom prst="rect">
            <a:avLst/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 Day Threshold</a:t>
            </a:r>
            <a:endParaRPr/>
          </a:p>
        </p:txBody>
      </p:sp>
      <p:cxnSp>
        <p:nvCxnSpPr>
          <p:cNvPr id="494" name="Google Shape;494;p30"/>
          <p:cNvCxnSpPr/>
          <p:nvPr/>
        </p:nvCxnSpPr>
        <p:spPr>
          <a:xfrm>
            <a:off x="895414" y="1428036"/>
            <a:ext cx="505895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495" name="Google Shape;495;p30"/>
          <p:cNvGrpSpPr/>
          <p:nvPr/>
        </p:nvGrpSpPr>
        <p:grpSpPr>
          <a:xfrm>
            <a:off x="215929" y="4519468"/>
            <a:ext cx="357520" cy="357488"/>
            <a:chOff x="1305327" y="2894211"/>
            <a:chExt cx="357520" cy="357488"/>
          </a:xfrm>
        </p:grpSpPr>
        <p:sp>
          <p:nvSpPr>
            <p:cNvPr id="496" name="Google Shape;496;p30"/>
            <p:cNvSpPr/>
            <p:nvPr/>
          </p:nvSpPr>
          <p:spPr>
            <a:xfrm>
              <a:off x="1305709" y="2975600"/>
              <a:ext cx="281379" cy="275336"/>
            </a:xfrm>
            <a:custGeom>
              <a:avLst/>
              <a:gdLst/>
              <a:ahLst/>
              <a:cxnLst/>
              <a:rect l="l" t="t" r="r" b="b"/>
              <a:pathLst>
                <a:path w="8847" h="8657" extrusionOk="0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8085"/>
                  </a:lnTo>
                  <a:cubicBezTo>
                    <a:pt x="1" y="8395"/>
                    <a:pt x="262" y="8657"/>
                    <a:pt x="572" y="8657"/>
                  </a:cubicBezTo>
                  <a:lnTo>
                    <a:pt x="8680" y="8657"/>
                  </a:lnTo>
                  <a:cubicBezTo>
                    <a:pt x="8775" y="8657"/>
                    <a:pt x="8847" y="8573"/>
                    <a:pt x="8847" y="8490"/>
                  </a:cubicBezTo>
                  <a:cubicBezTo>
                    <a:pt x="8835" y="8395"/>
                    <a:pt x="8764" y="8323"/>
                    <a:pt x="8668" y="8323"/>
                  </a:cubicBezTo>
                  <a:lnTo>
                    <a:pt x="560" y="8323"/>
                  </a:lnTo>
                  <a:cubicBezTo>
                    <a:pt x="429" y="8323"/>
                    <a:pt x="334" y="8216"/>
                    <a:pt x="334" y="8097"/>
                  </a:cubicBezTo>
                  <a:lnTo>
                    <a:pt x="334" y="168"/>
                  </a:lnTo>
                  <a:cubicBezTo>
                    <a:pt x="334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30"/>
            <p:cNvSpPr/>
            <p:nvPr/>
          </p:nvSpPr>
          <p:spPr>
            <a:xfrm>
              <a:off x="1305327" y="2894211"/>
              <a:ext cx="357520" cy="357488"/>
            </a:xfrm>
            <a:custGeom>
              <a:avLst/>
              <a:gdLst/>
              <a:ahLst/>
              <a:cxnLst/>
              <a:rect l="l" t="t" r="r" b="b"/>
              <a:pathLst>
                <a:path w="11241" h="11240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lnTo>
                    <a:pt x="1" y="2060"/>
                  </a:lnTo>
                  <a:cubicBezTo>
                    <a:pt x="1" y="2143"/>
                    <a:pt x="72" y="2215"/>
                    <a:pt x="167" y="2215"/>
                  </a:cubicBezTo>
                  <a:cubicBezTo>
                    <a:pt x="263" y="2215"/>
                    <a:pt x="334" y="2143"/>
                    <a:pt x="334" y="2060"/>
                  </a:cubicBezTo>
                  <a:lnTo>
                    <a:pt x="334" y="572"/>
                  </a:lnTo>
                  <a:cubicBezTo>
                    <a:pt x="334" y="417"/>
                    <a:pt x="453" y="333"/>
                    <a:pt x="572" y="333"/>
                  </a:cubicBezTo>
                  <a:cubicBezTo>
                    <a:pt x="620" y="333"/>
                    <a:pt x="679" y="345"/>
                    <a:pt x="739" y="405"/>
                  </a:cubicBezTo>
                  <a:lnTo>
                    <a:pt x="1048" y="714"/>
                  </a:lnTo>
                  <a:lnTo>
                    <a:pt x="596" y="1167"/>
                  </a:lnTo>
                  <a:cubicBezTo>
                    <a:pt x="501" y="1262"/>
                    <a:pt x="572" y="1441"/>
                    <a:pt x="715" y="1441"/>
                  </a:cubicBezTo>
                  <a:cubicBezTo>
                    <a:pt x="834" y="1441"/>
                    <a:pt x="858" y="1357"/>
                    <a:pt x="1286" y="953"/>
                  </a:cubicBezTo>
                  <a:lnTo>
                    <a:pt x="1822" y="1488"/>
                  </a:lnTo>
                  <a:lnTo>
                    <a:pt x="1644" y="1667"/>
                  </a:lnTo>
                  <a:cubicBezTo>
                    <a:pt x="1584" y="1726"/>
                    <a:pt x="1584" y="1834"/>
                    <a:pt x="1644" y="1905"/>
                  </a:cubicBezTo>
                  <a:cubicBezTo>
                    <a:pt x="1673" y="1935"/>
                    <a:pt x="1715" y="1950"/>
                    <a:pt x="1758" y="1950"/>
                  </a:cubicBezTo>
                  <a:cubicBezTo>
                    <a:pt x="1801" y="1950"/>
                    <a:pt x="1846" y="1935"/>
                    <a:pt x="1882" y="1905"/>
                  </a:cubicBezTo>
                  <a:lnTo>
                    <a:pt x="2060" y="1726"/>
                  </a:lnTo>
                  <a:lnTo>
                    <a:pt x="2596" y="2262"/>
                  </a:lnTo>
                  <a:lnTo>
                    <a:pt x="2144" y="2715"/>
                  </a:lnTo>
                  <a:cubicBezTo>
                    <a:pt x="2084" y="2774"/>
                    <a:pt x="2084" y="2881"/>
                    <a:pt x="2144" y="2953"/>
                  </a:cubicBezTo>
                  <a:cubicBezTo>
                    <a:pt x="2173" y="2983"/>
                    <a:pt x="2215" y="2997"/>
                    <a:pt x="2258" y="2997"/>
                  </a:cubicBezTo>
                  <a:cubicBezTo>
                    <a:pt x="2301" y="2997"/>
                    <a:pt x="2346" y="2983"/>
                    <a:pt x="2382" y="2953"/>
                  </a:cubicBezTo>
                  <a:lnTo>
                    <a:pt x="2834" y="2500"/>
                  </a:lnTo>
                  <a:lnTo>
                    <a:pt x="3370" y="3036"/>
                  </a:lnTo>
                  <a:lnTo>
                    <a:pt x="3191" y="3215"/>
                  </a:lnTo>
                  <a:cubicBezTo>
                    <a:pt x="3132" y="3274"/>
                    <a:pt x="3132" y="3381"/>
                    <a:pt x="3191" y="3453"/>
                  </a:cubicBezTo>
                  <a:cubicBezTo>
                    <a:pt x="3221" y="3483"/>
                    <a:pt x="3263" y="3498"/>
                    <a:pt x="3306" y="3498"/>
                  </a:cubicBezTo>
                  <a:cubicBezTo>
                    <a:pt x="3349" y="3498"/>
                    <a:pt x="3394" y="3483"/>
                    <a:pt x="3430" y="3453"/>
                  </a:cubicBezTo>
                  <a:lnTo>
                    <a:pt x="3608" y="3274"/>
                  </a:lnTo>
                  <a:lnTo>
                    <a:pt x="4144" y="3810"/>
                  </a:lnTo>
                  <a:lnTo>
                    <a:pt x="3692" y="4262"/>
                  </a:lnTo>
                  <a:cubicBezTo>
                    <a:pt x="3632" y="4322"/>
                    <a:pt x="3632" y="4429"/>
                    <a:pt x="3692" y="4501"/>
                  </a:cubicBezTo>
                  <a:cubicBezTo>
                    <a:pt x="3721" y="4530"/>
                    <a:pt x="3763" y="4545"/>
                    <a:pt x="3806" y="4545"/>
                  </a:cubicBezTo>
                  <a:cubicBezTo>
                    <a:pt x="3849" y="4545"/>
                    <a:pt x="3894" y="4530"/>
                    <a:pt x="3930" y="4501"/>
                  </a:cubicBezTo>
                  <a:lnTo>
                    <a:pt x="4382" y="4048"/>
                  </a:lnTo>
                  <a:lnTo>
                    <a:pt x="4918" y="4584"/>
                  </a:lnTo>
                  <a:lnTo>
                    <a:pt x="4739" y="4763"/>
                  </a:lnTo>
                  <a:cubicBezTo>
                    <a:pt x="4680" y="4822"/>
                    <a:pt x="4680" y="4929"/>
                    <a:pt x="4739" y="5001"/>
                  </a:cubicBezTo>
                  <a:cubicBezTo>
                    <a:pt x="4769" y="5030"/>
                    <a:pt x="4811" y="5045"/>
                    <a:pt x="4854" y="5045"/>
                  </a:cubicBezTo>
                  <a:cubicBezTo>
                    <a:pt x="4897" y="5045"/>
                    <a:pt x="4942" y="5030"/>
                    <a:pt x="4977" y="5001"/>
                  </a:cubicBezTo>
                  <a:lnTo>
                    <a:pt x="5156" y="4822"/>
                  </a:lnTo>
                  <a:lnTo>
                    <a:pt x="5692" y="5358"/>
                  </a:lnTo>
                  <a:lnTo>
                    <a:pt x="5239" y="5810"/>
                  </a:lnTo>
                  <a:cubicBezTo>
                    <a:pt x="5180" y="5870"/>
                    <a:pt x="5180" y="5977"/>
                    <a:pt x="5239" y="6048"/>
                  </a:cubicBezTo>
                  <a:cubicBezTo>
                    <a:pt x="5269" y="6078"/>
                    <a:pt x="5311" y="6093"/>
                    <a:pt x="5354" y="6093"/>
                  </a:cubicBezTo>
                  <a:cubicBezTo>
                    <a:pt x="5397" y="6093"/>
                    <a:pt x="5442" y="6078"/>
                    <a:pt x="5477" y="6048"/>
                  </a:cubicBezTo>
                  <a:lnTo>
                    <a:pt x="5930" y="5596"/>
                  </a:lnTo>
                  <a:lnTo>
                    <a:pt x="6466" y="6132"/>
                  </a:lnTo>
                  <a:lnTo>
                    <a:pt x="6287" y="6310"/>
                  </a:lnTo>
                  <a:cubicBezTo>
                    <a:pt x="6228" y="6370"/>
                    <a:pt x="6228" y="6477"/>
                    <a:pt x="6287" y="6548"/>
                  </a:cubicBezTo>
                  <a:cubicBezTo>
                    <a:pt x="6317" y="6578"/>
                    <a:pt x="6359" y="6593"/>
                    <a:pt x="6402" y="6593"/>
                  </a:cubicBezTo>
                  <a:cubicBezTo>
                    <a:pt x="6445" y="6593"/>
                    <a:pt x="6490" y="6578"/>
                    <a:pt x="6525" y="6548"/>
                  </a:cubicBezTo>
                  <a:lnTo>
                    <a:pt x="6704" y="6370"/>
                  </a:lnTo>
                  <a:lnTo>
                    <a:pt x="7240" y="6906"/>
                  </a:lnTo>
                  <a:lnTo>
                    <a:pt x="6787" y="7358"/>
                  </a:lnTo>
                  <a:cubicBezTo>
                    <a:pt x="6728" y="7418"/>
                    <a:pt x="6728" y="7525"/>
                    <a:pt x="6787" y="7596"/>
                  </a:cubicBezTo>
                  <a:cubicBezTo>
                    <a:pt x="6817" y="7626"/>
                    <a:pt x="6859" y="7641"/>
                    <a:pt x="6902" y="7641"/>
                  </a:cubicBezTo>
                  <a:cubicBezTo>
                    <a:pt x="6945" y="7641"/>
                    <a:pt x="6990" y="7626"/>
                    <a:pt x="7025" y="7596"/>
                  </a:cubicBezTo>
                  <a:lnTo>
                    <a:pt x="7478" y="7144"/>
                  </a:lnTo>
                  <a:lnTo>
                    <a:pt x="8014" y="7680"/>
                  </a:lnTo>
                  <a:lnTo>
                    <a:pt x="7763" y="7787"/>
                  </a:lnTo>
                  <a:cubicBezTo>
                    <a:pt x="7704" y="7846"/>
                    <a:pt x="7704" y="7953"/>
                    <a:pt x="7763" y="8025"/>
                  </a:cubicBezTo>
                  <a:cubicBezTo>
                    <a:pt x="7787" y="8055"/>
                    <a:pt x="7826" y="8069"/>
                    <a:pt x="7869" y="8069"/>
                  </a:cubicBezTo>
                  <a:cubicBezTo>
                    <a:pt x="7912" y="8069"/>
                    <a:pt x="7960" y="8055"/>
                    <a:pt x="8002" y="8025"/>
                  </a:cubicBezTo>
                  <a:lnTo>
                    <a:pt x="8180" y="7846"/>
                  </a:lnTo>
                  <a:lnTo>
                    <a:pt x="8716" y="8382"/>
                  </a:lnTo>
                  <a:lnTo>
                    <a:pt x="8264" y="8834"/>
                  </a:lnTo>
                  <a:cubicBezTo>
                    <a:pt x="8204" y="8894"/>
                    <a:pt x="8204" y="8989"/>
                    <a:pt x="8264" y="9073"/>
                  </a:cubicBezTo>
                  <a:cubicBezTo>
                    <a:pt x="8293" y="9102"/>
                    <a:pt x="8335" y="9117"/>
                    <a:pt x="8378" y="9117"/>
                  </a:cubicBezTo>
                  <a:cubicBezTo>
                    <a:pt x="8421" y="9117"/>
                    <a:pt x="8466" y="9102"/>
                    <a:pt x="8502" y="9073"/>
                  </a:cubicBezTo>
                  <a:lnTo>
                    <a:pt x="8954" y="8620"/>
                  </a:lnTo>
                  <a:lnTo>
                    <a:pt x="9490" y="9156"/>
                  </a:lnTo>
                  <a:lnTo>
                    <a:pt x="9311" y="9335"/>
                  </a:lnTo>
                  <a:cubicBezTo>
                    <a:pt x="9252" y="9394"/>
                    <a:pt x="9252" y="9501"/>
                    <a:pt x="9311" y="9573"/>
                  </a:cubicBezTo>
                  <a:cubicBezTo>
                    <a:pt x="9335" y="9608"/>
                    <a:pt x="9383" y="9620"/>
                    <a:pt x="9430" y="9620"/>
                  </a:cubicBezTo>
                  <a:cubicBezTo>
                    <a:pt x="9466" y="9620"/>
                    <a:pt x="9514" y="9608"/>
                    <a:pt x="9549" y="9573"/>
                  </a:cubicBezTo>
                  <a:lnTo>
                    <a:pt x="9728" y="9394"/>
                  </a:lnTo>
                  <a:lnTo>
                    <a:pt x="10264" y="9930"/>
                  </a:lnTo>
                  <a:lnTo>
                    <a:pt x="9811" y="10382"/>
                  </a:lnTo>
                  <a:cubicBezTo>
                    <a:pt x="9752" y="10442"/>
                    <a:pt x="9752" y="10537"/>
                    <a:pt x="9811" y="10620"/>
                  </a:cubicBezTo>
                  <a:cubicBezTo>
                    <a:pt x="9847" y="10644"/>
                    <a:pt x="9883" y="10656"/>
                    <a:pt x="9930" y="10656"/>
                  </a:cubicBezTo>
                  <a:cubicBezTo>
                    <a:pt x="9978" y="10656"/>
                    <a:pt x="10026" y="10644"/>
                    <a:pt x="10049" y="10620"/>
                  </a:cubicBezTo>
                  <a:lnTo>
                    <a:pt x="10502" y="10168"/>
                  </a:lnTo>
                  <a:lnTo>
                    <a:pt x="10835" y="10513"/>
                  </a:lnTo>
                  <a:cubicBezTo>
                    <a:pt x="10895" y="10573"/>
                    <a:pt x="10919" y="10632"/>
                    <a:pt x="10919" y="10680"/>
                  </a:cubicBezTo>
                  <a:cubicBezTo>
                    <a:pt x="10919" y="10799"/>
                    <a:pt x="10823" y="10918"/>
                    <a:pt x="10681" y="10918"/>
                  </a:cubicBezTo>
                  <a:lnTo>
                    <a:pt x="9395" y="10918"/>
                  </a:lnTo>
                  <a:cubicBezTo>
                    <a:pt x="9311" y="10918"/>
                    <a:pt x="9228" y="10989"/>
                    <a:pt x="9228" y="11073"/>
                  </a:cubicBezTo>
                  <a:cubicBezTo>
                    <a:pt x="9228" y="11168"/>
                    <a:pt x="9311" y="11240"/>
                    <a:pt x="9395" y="11240"/>
                  </a:cubicBezTo>
                  <a:lnTo>
                    <a:pt x="10681" y="11240"/>
                  </a:lnTo>
                  <a:cubicBezTo>
                    <a:pt x="10990" y="11240"/>
                    <a:pt x="11240" y="10989"/>
                    <a:pt x="11240" y="10680"/>
                  </a:cubicBezTo>
                  <a:cubicBezTo>
                    <a:pt x="11192" y="10501"/>
                    <a:pt x="11133" y="10358"/>
                    <a:pt x="11038" y="10239"/>
                  </a:cubicBezTo>
                  <a:lnTo>
                    <a:pt x="965" y="167"/>
                  </a:lnTo>
                  <a:cubicBezTo>
                    <a:pt x="870" y="60"/>
                    <a:pt x="715" y="0"/>
                    <a:pt x="572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30"/>
            <p:cNvSpPr/>
            <p:nvPr/>
          </p:nvSpPr>
          <p:spPr>
            <a:xfrm>
              <a:off x="1366679" y="3029191"/>
              <a:ext cx="57981" cy="70289"/>
            </a:xfrm>
            <a:custGeom>
              <a:avLst/>
              <a:gdLst/>
              <a:ahLst/>
              <a:cxnLst/>
              <a:rect l="l" t="t" r="r" b="b"/>
              <a:pathLst>
                <a:path w="1823" h="2210" extrusionOk="0">
                  <a:moveTo>
                    <a:pt x="164" y="1"/>
                  </a:moveTo>
                  <a:cubicBezTo>
                    <a:pt x="140" y="1"/>
                    <a:pt x="116" y="6"/>
                    <a:pt x="96" y="18"/>
                  </a:cubicBezTo>
                  <a:cubicBezTo>
                    <a:pt x="36" y="42"/>
                    <a:pt x="0" y="102"/>
                    <a:pt x="0" y="161"/>
                  </a:cubicBezTo>
                  <a:lnTo>
                    <a:pt x="0" y="2043"/>
                  </a:lnTo>
                  <a:cubicBezTo>
                    <a:pt x="0" y="2126"/>
                    <a:pt x="72" y="2209"/>
                    <a:pt x="155" y="2209"/>
                  </a:cubicBezTo>
                  <a:cubicBezTo>
                    <a:pt x="250" y="2209"/>
                    <a:pt x="322" y="2126"/>
                    <a:pt x="322" y="2043"/>
                  </a:cubicBezTo>
                  <a:lnTo>
                    <a:pt x="322" y="566"/>
                  </a:lnTo>
                  <a:lnTo>
                    <a:pt x="1513" y="1757"/>
                  </a:lnTo>
                  <a:cubicBezTo>
                    <a:pt x="1542" y="1787"/>
                    <a:pt x="1584" y="1801"/>
                    <a:pt x="1627" y="1801"/>
                  </a:cubicBezTo>
                  <a:cubicBezTo>
                    <a:pt x="1670" y="1801"/>
                    <a:pt x="1715" y="1787"/>
                    <a:pt x="1751" y="1757"/>
                  </a:cubicBezTo>
                  <a:cubicBezTo>
                    <a:pt x="1822" y="1697"/>
                    <a:pt x="1810" y="1590"/>
                    <a:pt x="1751" y="1519"/>
                  </a:cubicBezTo>
                  <a:lnTo>
                    <a:pt x="274" y="42"/>
                  </a:lnTo>
                  <a:cubicBezTo>
                    <a:pt x="251" y="19"/>
                    <a:pt x="208" y="1"/>
                    <a:pt x="164" y="1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30"/>
            <p:cNvSpPr/>
            <p:nvPr/>
          </p:nvSpPr>
          <p:spPr>
            <a:xfrm>
              <a:off x="1428031" y="3091211"/>
              <a:ext cx="100377" cy="99518"/>
            </a:xfrm>
            <a:custGeom>
              <a:avLst/>
              <a:gdLst/>
              <a:ahLst/>
              <a:cxnLst/>
              <a:rect l="l" t="t" r="r" b="b"/>
              <a:pathLst>
                <a:path w="3156" h="3129" extrusionOk="0">
                  <a:moveTo>
                    <a:pt x="183" y="0"/>
                  </a:moveTo>
                  <a:cubicBezTo>
                    <a:pt x="140" y="0"/>
                    <a:pt x="95" y="15"/>
                    <a:pt x="60" y="45"/>
                  </a:cubicBezTo>
                  <a:cubicBezTo>
                    <a:pt x="0" y="104"/>
                    <a:pt x="0" y="212"/>
                    <a:pt x="60" y="283"/>
                  </a:cubicBezTo>
                  <a:lnTo>
                    <a:pt x="2572" y="2795"/>
                  </a:lnTo>
                  <a:lnTo>
                    <a:pt x="655" y="2795"/>
                  </a:lnTo>
                  <a:cubicBezTo>
                    <a:pt x="560" y="2795"/>
                    <a:pt x="488" y="2879"/>
                    <a:pt x="488" y="2962"/>
                  </a:cubicBezTo>
                  <a:cubicBezTo>
                    <a:pt x="488" y="3057"/>
                    <a:pt x="560" y="3129"/>
                    <a:pt x="655" y="3129"/>
                  </a:cubicBezTo>
                  <a:lnTo>
                    <a:pt x="2977" y="3129"/>
                  </a:lnTo>
                  <a:cubicBezTo>
                    <a:pt x="3048" y="3129"/>
                    <a:pt x="3108" y="3081"/>
                    <a:pt x="3132" y="3021"/>
                  </a:cubicBezTo>
                  <a:cubicBezTo>
                    <a:pt x="3155" y="2962"/>
                    <a:pt x="3143" y="2902"/>
                    <a:pt x="3096" y="2843"/>
                  </a:cubicBezTo>
                  <a:lnTo>
                    <a:pt x="298" y="45"/>
                  </a:lnTo>
                  <a:cubicBezTo>
                    <a:pt x="268" y="15"/>
                    <a:pt x="226" y="0"/>
                    <a:pt x="183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30"/>
            <p:cNvSpPr/>
            <p:nvPr/>
          </p:nvSpPr>
          <p:spPr>
            <a:xfrm>
              <a:off x="1366297" y="3110040"/>
              <a:ext cx="66663" cy="80689"/>
            </a:xfrm>
            <a:custGeom>
              <a:avLst/>
              <a:gdLst/>
              <a:ahLst/>
              <a:cxnLst/>
              <a:rect l="l" t="t" r="r" b="b"/>
              <a:pathLst>
                <a:path w="2096" h="2537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2370"/>
                  </a:lnTo>
                  <a:cubicBezTo>
                    <a:pt x="1" y="2418"/>
                    <a:pt x="24" y="2453"/>
                    <a:pt x="48" y="2489"/>
                  </a:cubicBezTo>
                  <a:cubicBezTo>
                    <a:pt x="84" y="2513"/>
                    <a:pt x="120" y="2537"/>
                    <a:pt x="167" y="2537"/>
                  </a:cubicBezTo>
                  <a:lnTo>
                    <a:pt x="1929" y="2537"/>
                  </a:lnTo>
                  <a:cubicBezTo>
                    <a:pt x="2013" y="2537"/>
                    <a:pt x="2096" y="2453"/>
                    <a:pt x="2096" y="2370"/>
                  </a:cubicBezTo>
                  <a:cubicBezTo>
                    <a:pt x="2096" y="2287"/>
                    <a:pt x="2013" y="2203"/>
                    <a:pt x="1929" y="2203"/>
                  </a:cubicBezTo>
                  <a:lnTo>
                    <a:pt x="334" y="2203"/>
                  </a:ln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01" name="Google Shape;501;p30" descr="A diagram of a box plo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04148" y="1153864"/>
            <a:ext cx="4818888" cy="2838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18</Slides>
  <Notes>18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Momentum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1</cp:revision>
  <dcterms:modified xsi:type="dcterms:W3CDTF">2025-08-06T23:23:41Z</dcterms:modified>
</cp:coreProperties>
</file>